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77FA-5CC8-4EA9-B792-FF34690BD6E6}" type="datetimeFigureOut">
              <a:rPr lang="en-US" smtClean="0"/>
              <a:pPr/>
              <a:t>11.12.2017.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D0F4E2F-AC4D-47F9-8061-5C0103ECE8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77FA-5CC8-4EA9-B792-FF34690BD6E6}" type="datetimeFigureOut">
              <a:rPr lang="en-US" smtClean="0"/>
              <a:pPr/>
              <a:t>11.12.2017.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4E2F-AC4D-47F9-8061-5C0103ECE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77FA-5CC8-4EA9-B792-FF34690BD6E6}" type="datetimeFigureOut">
              <a:rPr lang="en-US" smtClean="0"/>
              <a:pPr/>
              <a:t>11.12.2017.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4E2F-AC4D-47F9-8061-5C0103ECE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77FA-5CC8-4EA9-B792-FF34690BD6E6}" type="datetimeFigureOut">
              <a:rPr lang="en-US" smtClean="0"/>
              <a:pPr/>
              <a:t>11.12.2017.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4E2F-AC4D-47F9-8061-5C0103ECE8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77FA-5CC8-4EA9-B792-FF34690BD6E6}" type="datetimeFigureOut">
              <a:rPr lang="en-US" smtClean="0"/>
              <a:pPr/>
              <a:t>11.12.2017.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D0F4E2F-AC4D-47F9-8061-5C0103ECE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77FA-5CC8-4EA9-B792-FF34690BD6E6}" type="datetimeFigureOut">
              <a:rPr lang="en-US" smtClean="0"/>
              <a:pPr/>
              <a:t>11.12.2017.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4E2F-AC4D-47F9-8061-5C0103ECE8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77FA-5CC8-4EA9-B792-FF34690BD6E6}" type="datetimeFigureOut">
              <a:rPr lang="en-US" smtClean="0"/>
              <a:pPr/>
              <a:t>11.12.2017.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4E2F-AC4D-47F9-8061-5C0103ECE8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77FA-5CC8-4EA9-B792-FF34690BD6E6}" type="datetimeFigureOut">
              <a:rPr lang="en-US" smtClean="0"/>
              <a:pPr/>
              <a:t>11.12.2017.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4E2F-AC4D-47F9-8061-5C0103ECE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77FA-5CC8-4EA9-B792-FF34690BD6E6}" type="datetimeFigureOut">
              <a:rPr lang="en-US" smtClean="0"/>
              <a:pPr/>
              <a:t>11.12.2017.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4E2F-AC4D-47F9-8061-5C0103ECE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77FA-5CC8-4EA9-B792-FF34690BD6E6}" type="datetimeFigureOut">
              <a:rPr lang="en-US" smtClean="0"/>
              <a:pPr/>
              <a:t>11.12.2017.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4E2F-AC4D-47F9-8061-5C0103ECE8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77FA-5CC8-4EA9-B792-FF34690BD6E6}" type="datetimeFigureOut">
              <a:rPr lang="en-US" smtClean="0"/>
              <a:pPr/>
              <a:t>11.12.2017.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D0F4E2F-AC4D-47F9-8061-5C0103ECE8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2177FA-5CC8-4EA9-B792-FF34690BD6E6}" type="datetimeFigureOut">
              <a:rPr lang="en-US" smtClean="0"/>
              <a:pPr/>
              <a:t>11.12.2017.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D0F4E2F-AC4D-47F9-8061-5C0103ECE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u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xampp\htdocs\atlagic\gimnazija\fizika\razred3\doc\03011_rs_generatori_naizmenicne_struje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i="1" dirty="0" smtClean="0"/>
              <a:t>Generator </a:t>
            </a:r>
            <a:r>
              <a:rPr lang="en-US" sz="5400" b="1" i="1" dirty="0" err="1" smtClean="0"/>
              <a:t>naizmeni</a:t>
            </a:r>
            <a:r>
              <a:rPr lang="sr-Latn-RS" sz="5400" b="1" i="1" dirty="0" smtClean="0"/>
              <a:t>čne </a:t>
            </a:r>
            <a:br>
              <a:rPr lang="sr-Latn-RS" sz="5400" b="1" i="1" dirty="0" smtClean="0"/>
            </a:br>
            <a:r>
              <a:rPr lang="sr-Latn-RS" sz="5400" b="1" i="1" dirty="0" smtClean="0"/>
              <a:t>struje</a:t>
            </a:r>
            <a:endParaRPr lang="en-US" sz="5400" b="1" i="1" dirty="0"/>
          </a:p>
        </p:txBody>
      </p:sp>
      <p:pic>
        <p:nvPicPr>
          <p:cNvPr id="1026" name="Picture 2" descr="C:\Users\Conic\Desktop\Wind-Driven-Generator-Wind-Turbine-WD-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429000"/>
            <a:ext cx="2306638" cy="3073400"/>
          </a:xfrm>
          <a:prstGeom prst="rect">
            <a:avLst/>
          </a:prstGeom>
          <a:noFill/>
        </p:spPr>
      </p:pic>
      <p:pic>
        <p:nvPicPr>
          <p:cNvPr id="1027" name="Picture 3" descr="C:\Users\Conic\Desktop\HE_erdap_1_Ispu_tanje_vode_na_donjoj_komo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429000"/>
            <a:ext cx="4114800" cy="3000701"/>
          </a:xfrm>
          <a:prstGeom prst="rect">
            <a:avLst/>
          </a:prstGeom>
          <a:noFill/>
        </p:spPr>
      </p:pic>
      <p:pic>
        <p:nvPicPr>
          <p:cNvPr id="1028" name="Picture 4" descr="C:\Users\Conic\Desktop\alltech-engineering-service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5879" y="3581400"/>
            <a:ext cx="1977121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609600"/>
            <a:ext cx="7772400" cy="5410200"/>
          </a:xfrm>
        </p:spPr>
        <p:txBody>
          <a:bodyPr>
            <a:normAutofit/>
          </a:bodyPr>
          <a:lstStyle/>
          <a:p>
            <a:r>
              <a:rPr lang="sr-Latn-RS" dirty="0" smtClean="0"/>
              <a:t>U namotajima se indukuje tri ems, koje su međusobno vremenski pomerene za T/3, a fazno za </a:t>
            </a:r>
            <a:r>
              <a:rPr lang="en-US" dirty="0" smtClean="0"/>
              <a:t>2</a:t>
            </a:r>
            <a:r>
              <a:rPr lang="el-GR" dirty="0" smtClean="0"/>
              <a:t>π</a:t>
            </a:r>
            <a:r>
              <a:rPr lang="sr-Latn-RS" dirty="0" smtClean="0"/>
              <a:t>/3.</a:t>
            </a:r>
            <a:endParaRPr lang="en-U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r>
              <a:rPr lang="vi-VN" dirty="0" smtClean="0"/>
              <a:t>Trofazni sistem naziva</a:t>
            </a:r>
            <a:r>
              <a:rPr lang="sr-Latn-RS" dirty="0" smtClean="0"/>
              <a:t> s</a:t>
            </a:r>
            <a:r>
              <a:rPr lang="vi-VN" dirty="0" smtClean="0"/>
              <a:t>e</a:t>
            </a:r>
            <a:r>
              <a:rPr lang="sr-Latn-RS" dirty="0" smtClean="0"/>
              <a:t> </a:t>
            </a:r>
            <a:r>
              <a:rPr lang="vi-VN" dirty="0" smtClean="0"/>
              <a:t>simetričnim, ili uravnoteženim</a:t>
            </a:r>
            <a:r>
              <a:rPr lang="sr-Latn-RS" dirty="0" smtClean="0"/>
              <a:t> </a:t>
            </a:r>
            <a:r>
              <a:rPr lang="vi-VN" dirty="0" smtClean="0"/>
              <a:t>ako su amplitude pojedinih faza</a:t>
            </a:r>
            <a:r>
              <a:rPr lang="sr-Latn-RS" dirty="0" smtClean="0"/>
              <a:t> </a:t>
            </a:r>
            <a:r>
              <a:rPr lang="vi-VN" dirty="0" smtClean="0"/>
              <a:t>međusobno jednake.</a:t>
            </a:r>
          </a:p>
        </p:txBody>
      </p:sp>
      <p:pic>
        <p:nvPicPr>
          <p:cNvPr id="2050" name="Picture 2" descr="C:\Users\Conic\Desktop\Screenshot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057400"/>
            <a:ext cx="4495800" cy="14454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5638800"/>
          </a:xfrm>
        </p:spPr>
        <p:txBody>
          <a:bodyPr>
            <a:normAutofit/>
          </a:bodyPr>
          <a:lstStyle/>
          <a:p>
            <a:r>
              <a:rPr lang="sr-Latn-RS" dirty="0" smtClean="0"/>
              <a:t>Danas su skoro svi generatori naizmenične struje trofazni.</a:t>
            </a:r>
          </a:p>
          <a:p>
            <a:r>
              <a:rPr lang="en-US" dirty="0" err="1" smtClean="0"/>
              <a:t>Trofazni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naziva</a:t>
            </a:r>
            <a:r>
              <a:rPr lang="en-US" dirty="0" smtClean="0"/>
              <a:t> se </a:t>
            </a:r>
            <a:r>
              <a:rPr lang="en-US" dirty="0" err="1" smtClean="0"/>
              <a:t>simetričnim,ili</a:t>
            </a:r>
            <a:r>
              <a:rPr lang="en-US" dirty="0" smtClean="0"/>
              <a:t> </a:t>
            </a:r>
            <a:r>
              <a:rPr lang="en-US" dirty="0" err="1" smtClean="0"/>
              <a:t>uravnoteženim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amplitude</a:t>
            </a:r>
            <a:r>
              <a:rPr lang="sr-Latn-RS" dirty="0" smtClean="0"/>
              <a:t> </a:t>
            </a:r>
            <a:r>
              <a:rPr lang="en-US" dirty="0" err="1" smtClean="0"/>
              <a:t>pojedinih</a:t>
            </a:r>
            <a:r>
              <a:rPr lang="en-US" dirty="0" smtClean="0"/>
              <a:t> </a:t>
            </a:r>
            <a:r>
              <a:rPr lang="en-US" dirty="0" err="1" smtClean="0"/>
              <a:t>faza</a:t>
            </a:r>
            <a:r>
              <a:rPr lang="en-US" dirty="0" smtClean="0"/>
              <a:t> </a:t>
            </a:r>
            <a:r>
              <a:rPr lang="en-US" dirty="0" err="1" smtClean="0"/>
              <a:t>međusobno</a:t>
            </a:r>
            <a:r>
              <a:rPr lang="en-US" dirty="0" smtClean="0"/>
              <a:t> </a:t>
            </a:r>
            <a:r>
              <a:rPr lang="en-US" dirty="0" err="1" smtClean="0"/>
              <a:t>jednake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simetričan</a:t>
            </a:r>
            <a:r>
              <a:rPr lang="en-US" dirty="0" smtClean="0"/>
              <a:t> </a:t>
            </a:r>
            <a:r>
              <a:rPr lang="en-US" dirty="0" err="1" smtClean="0"/>
              <a:t>trofazni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važ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zbir</a:t>
            </a:r>
            <a:r>
              <a:rPr lang="en-US" dirty="0" smtClean="0"/>
              <a:t> ova 3 </a:t>
            </a:r>
            <a:r>
              <a:rPr lang="en-US" dirty="0" err="1" smtClean="0"/>
              <a:t>fazna</a:t>
            </a:r>
            <a:r>
              <a:rPr lang="en-US" dirty="0" smtClean="0"/>
              <a:t> </a:t>
            </a:r>
            <a:r>
              <a:rPr lang="en-US" dirty="0" err="1" smtClean="0"/>
              <a:t>napona</a:t>
            </a:r>
            <a:r>
              <a:rPr lang="en-US" dirty="0" smtClean="0"/>
              <a:t> u </a:t>
            </a:r>
            <a:r>
              <a:rPr lang="en-US" dirty="0" err="1" smtClean="0"/>
              <a:t>svakom</a:t>
            </a:r>
            <a:r>
              <a:rPr lang="en-US" dirty="0" smtClean="0"/>
              <a:t> </a:t>
            </a:r>
            <a:r>
              <a:rPr lang="en-US" dirty="0" err="1" smtClean="0"/>
              <a:t>trenutku</a:t>
            </a:r>
            <a:r>
              <a:rPr lang="en-US" dirty="0" smtClean="0"/>
              <a:t> </a:t>
            </a:r>
            <a:r>
              <a:rPr lang="en-US" dirty="0" err="1" smtClean="0"/>
              <a:t>jednak</a:t>
            </a:r>
            <a:r>
              <a:rPr lang="en-US" dirty="0" smtClean="0"/>
              <a:t> </a:t>
            </a:r>
            <a:r>
              <a:rPr lang="en-US" dirty="0" err="1" smtClean="0"/>
              <a:t>nuli</a:t>
            </a:r>
            <a:r>
              <a:rPr lang="en-US" dirty="0" smtClean="0"/>
              <a:t> (</a:t>
            </a:r>
            <a:r>
              <a:rPr lang="en-US" dirty="0" err="1" smtClean="0"/>
              <a:t>najmanji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faza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važi</a:t>
            </a:r>
            <a:r>
              <a:rPr lang="en-US" dirty="0" smtClean="0"/>
              <a:t> ova </a:t>
            </a:r>
            <a:r>
              <a:rPr lang="en-US" dirty="0" err="1" smtClean="0"/>
              <a:t>osobina</a:t>
            </a:r>
            <a:r>
              <a:rPr lang="en-US" dirty="0" smtClean="0"/>
              <a:t>).</a:t>
            </a:r>
            <a:endParaRPr lang="sr-Latn-RS" dirty="0" smtClean="0"/>
          </a:p>
          <a:p>
            <a:r>
              <a:rPr lang="en-US" dirty="0" err="1" smtClean="0"/>
              <a:t>Omogućava</a:t>
            </a:r>
            <a:r>
              <a:rPr lang="en-US" dirty="0" smtClean="0"/>
              <a:t> </a:t>
            </a:r>
            <a:r>
              <a:rPr lang="en-US" dirty="0" err="1" smtClean="0"/>
              <a:t>ekonomično</a:t>
            </a:r>
            <a:r>
              <a:rPr lang="en-US" dirty="0" smtClean="0"/>
              <a:t> </a:t>
            </a:r>
            <a:r>
              <a:rPr lang="en-US" dirty="0" err="1" smtClean="0"/>
              <a:t>prenošenje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provodnike</a:t>
            </a:r>
            <a:r>
              <a:rPr lang="sr-Latn-RS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C:\Users\Conic\Desktop\Screensho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343400"/>
            <a:ext cx="2452687" cy="2165262"/>
          </a:xfrm>
          <a:prstGeom prst="rect">
            <a:avLst/>
          </a:prstGeom>
          <a:noFill/>
        </p:spPr>
      </p:pic>
      <p:pic>
        <p:nvPicPr>
          <p:cNvPr id="7171" name="Picture 3" descr="C:\Users\Conic\Desktop\Screenshot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953000"/>
            <a:ext cx="3172640" cy="9096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5638800"/>
          </a:xfrm>
        </p:spPr>
        <p:txBody>
          <a:bodyPr/>
          <a:lstStyle/>
          <a:p>
            <a:r>
              <a:rPr lang="en-US" dirty="0" smtClean="0"/>
              <a:t>U </a:t>
            </a:r>
            <a:r>
              <a:rPr lang="en-US" dirty="0" err="1" smtClean="0"/>
              <a:t>praksi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trofazne</a:t>
            </a:r>
            <a:r>
              <a:rPr lang="en-US" dirty="0" smtClean="0"/>
              <a:t> </a:t>
            </a:r>
            <a:r>
              <a:rPr lang="en-US" dirty="0" err="1" smtClean="0"/>
              <a:t>generatore</a:t>
            </a:r>
            <a:r>
              <a:rPr lang="en-US" dirty="0" smtClean="0"/>
              <a:t> </a:t>
            </a:r>
            <a:r>
              <a:rPr lang="en-US" dirty="0" err="1" smtClean="0"/>
              <a:t>priključuju</a:t>
            </a:r>
            <a:r>
              <a:rPr lang="en-US" dirty="0" smtClean="0"/>
              <a:t> se: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jednofazni</a:t>
            </a:r>
            <a:r>
              <a:rPr lang="en-US" dirty="0" smtClean="0"/>
              <a:t> </a:t>
            </a:r>
            <a:r>
              <a:rPr lang="en-US" dirty="0" err="1" smtClean="0"/>
              <a:t>potrošači</a:t>
            </a:r>
            <a:r>
              <a:rPr lang="en-US" dirty="0" smtClean="0"/>
              <a:t> (</a:t>
            </a:r>
            <a:r>
              <a:rPr lang="en-US" dirty="0" err="1" smtClean="0"/>
              <a:t>električne</a:t>
            </a:r>
            <a:r>
              <a:rPr lang="en-US" dirty="0" smtClean="0"/>
              <a:t> </a:t>
            </a:r>
            <a:r>
              <a:rPr lang="en-US" dirty="0" err="1" smtClean="0"/>
              <a:t>sijalice</a:t>
            </a:r>
            <a:r>
              <a:rPr lang="en-US" dirty="0" smtClean="0"/>
              <a:t>, </a:t>
            </a:r>
            <a:r>
              <a:rPr lang="en-US" dirty="0" err="1" smtClean="0"/>
              <a:t>grejalice</a:t>
            </a:r>
            <a:r>
              <a:rPr lang="en-US" dirty="0" smtClean="0"/>
              <a:t>, </a:t>
            </a:r>
            <a:r>
              <a:rPr lang="en-US" dirty="0" err="1" smtClean="0"/>
              <a:t>elektronski</a:t>
            </a:r>
            <a:r>
              <a:rPr lang="en-US" dirty="0" smtClean="0"/>
              <a:t> </a:t>
            </a:r>
            <a:r>
              <a:rPr lang="en-US" dirty="0" err="1" smtClean="0"/>
              <a:t>aparati</a:t>
            </a:r>
            <a:r>
              <a:rPr lang="en-US" dirty="0" smtClean="0"/>
              <a:t>, ...)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trofazni</a:t>
            </a:r>
            <a:r>
              <a:rPr lang="en-US" dirty="0" smtClean="0"/>
              <a:t> </a:t>
            </a:r>
            <a:r>
              <a:rPr lang="en-US" dirty="0" err="1" smtClean="0"/>
              <a:t>potrošači</a:t>
            </a:r>
            <a:r>
              <a:rPr lang="en-US" dirty="0" smtClean="0"/>
              <a:t> (</a:t>
            </a:r>
            <a:r>
              <a:rPr lang="en-US" dirty="0" err="1" smtClean="0"/>
              <a:t>elektromotori</a:t>
            </a:r>
            <a:r>
              <a:rPr lang="en-US" dirty="0" smtClean="0"/>
              <a:t>, </a:t>
            </a:r>
            <a:r>
              <a:rPr lang="en-US" dirty="0" err="1" smtClean="0"/>
              <a:t>trofazne</a:t>
            </a:r>
            <a:r>
              <a:rPr lang="sr-Latn-RS" dirty="0" smtClean="0"/>
              <a:t> </a:t>
            </a:r>
            <a:r>
              <a:rPr lang="en-US" dirty="0" err="1" smtClean="0"/>
              <a:t>električne</a:t>
            </a:r>
            <a:r>
              <a:rPr lang="en-US" dirty="0" smtClean="0"/>
              <a:t> </a:t>
            </a:r>
            <a:r>
              <a:rPr lang="en-US" dirty="0" err="1" smtClean="0"/>
              <a:t>grejalice</a:t>
            </a:r>
            <a:r>
              <a:rPr lang="en-US" dirty="0" smtClean="0"/>
              <a:t>, ...)</a:t>
            </a:r>
          </a:p>
          <a:p>
            <a:r>
              <a:rPr lang="pl-PL" dirty="0" smtClean="0"/>
              <a:t>Napon među fazama je 380 V.</a:t>
            </a:r>
          </a:p>
          <a:p>
            <a:r>
              <a:rPr lang="vi-VN" dirty="0" smtClean="0"/>
              <a:t>Svaki kupac određuje koju snagu će zakupiti, odnosno koji priključak će odabrati.</a:t>
            </a:r>
            <a:endParaRPr lang="en-US" dirty="0"/>
          </a:p>
        </p:txBody>
      </p:sp>
      <p:pic>
        <p:nvPicPr>
          <p:cNvPr id="8194" name="Picture 2" descr="C:\Users\Conic\Desktop\trofaz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343400"/>
            <a:ext cx="3962400" cy="1924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Električni generator je obrtna električna mašina koja pretvara mehaničku energiju u električnu.</a:t>
            </a:r>
          </a:p>
          <a:p>
            <a:r>
              <a:rPr lang="en-US" sz="3200" dirty="0" smtClean="0"/>
              <a:t>K</a:t>
            </a:r>
            <a:r>
              <a:rPr lang="sr-Latn-RS" sz="3200" dirty="0" smtClean="0"/>
              <a:t>od generatora elektrčne stuje, principijelno razlikujemo dve vrste: </a:t>
            </a:r>
          </a:p>
          <a:p>
            <a:r>
              <a:rPr lang="sr-Latn-RS" sz="3200" dirty="0" smtClean="0"/>
              <a:t>1)Dinamo- generator jednosmerne struje </a:t>
            </a:r>
          </a:p>
          <a:p>
            <a:r>
              <a:rPr lang="sr-Latn-RS" sz="3200" dirty="0" smtClean="0"/>
              <a:t>2)Alternator- generator naizmenične struje </a:t>
            </a:r>
            <a:endParaRPr lang="en-US" sz="3200" dirty="0"/>
          </a:p>
        </p:txBody>
      </p:sp>
      <p:pic>
        <p:nvPicPr>
          <p:cNvPr id="2050" name="Picture 2" descr="C:\Users\Conic\Desktop\What-is-a-Generator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267200"/>
            <a:ext cx="2836503" cy="2209800"/>
          </a:xfrm>
          <a:prstGeom prst="rect">
            <a:avLst/>
          </a:prstGeom>
          <a:noFill/>
        </p:spPr>
      </p:pic>
      <p:pic>
        <p:nvPicPr>
          <p:cNvPr id="2051" name="Picture 3" descr="C:\Users\Conic\Desktop\Stc-St-Series-Synchronous-Generator-Alternator-Electric-Alterna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343400"/>
            <a:ext cx="2362200" cy="21661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04800"/>
            <a:ext cx="7772400" cy="5715000"/>
          </a:xfrm>
        </p:spPr>
        <p:txBody>
          <a:bodyPr/>
          <a:lstStyle/>
          <a:p>
            <a:r>
              <a:rPr lang="sr-Latn-RS" dirty="0" smtClean="0"/>
              <a:t>Obrtni deo, kao i kod elektromotora, naziva se rotor, a nepomičan- stator.</a:t>
            </a:r>
          </a:p>
          <a:p>
            <a:r>
              <a:rPr lang="sr-Latn-RS" dirty="0" smtClean="0"/>
              <a:t>Rotor se obrće pošto ga pokreće pogonska mašina.</a:t>
            </a:r>
          </a:p>
          <a:p>
            <a:r>
              <a:rPr lang="en-US" dirty="0" smtClean="0"/>
              <a:t>I</a:t>
            </a:r>
            <a:r>
              <a:rPr lang="sr-Latn-RS" dirty="0" smtClean="0"/>
              <a:t>zvori mehaničke energije su najčešće vodene i parne turbine.</a:t>
            </a:r>
          </a:p>
          <a:p>
            <a:endParaRPr lang="sr-Latn-RS" dirty="0" smtClean="0"/>
          </a:p>
        </p:txBody>
      </p:sp>
      <p:pic>
        <p:nvPicPr>
          <p:cNvPr id="3074" name="Picture 2" descr="C:\Users\Conic\Desktop\Water_turbine_(en)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200400"/>
            <a:ext cx="3087586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04800"/>
            <a:ext cx="7772400" cy="5715000"/>
          </a:xfrm>
        </p:spPr>
        <p:txBody>
          <a:bodyPr/>
          <a:lstStyle/>
          <a:p>
            <a:pPr algn="just">
              <a:buNone/>
            </a:pPr>
            <a:r>
              <a:rPr lang="sr-Latn-RS" sz="2400" dirty="0" smtClean="0"/>
              <a:t>                    </a:t>
            </a:r>
            <a:r>
              <a:rPr lang="sr-Latn-RS" sz="2400" b="1" dirty="0" smtClean="0"/>
              <a:t>Princip rada generatora</a:t>
            </a:r>
          </a:p>
          <a:p>
            <a:r>
              <a:rPr lang="sr-Latn-RS" sz="2400" dirty="0" smtClean="0"/>
              <a:t>Severni i južni magnetni pol predstavljaju stator.</a:t>
            </a:r>
          </a:p>
          <a:p>
            <a:r>
              <a:rPr lang="en-US" sz="2400" dirty="0" smtClean="0"/>
              <a:t>O</a:t>
            </a:r>
            <a:r>
              <a:rPr lang="sr-Latn-RS" sz="2400" dirty="0" smtClean="0"/>
              <a:t>ni su postavljeni jedan naspram drugog.</a:t>
            </a:r>
          </a:p>
          <a:p>
            <a:r>
              <a:rPr lang="sr-Latn-RS" sz="2400" dirty="0" smtClean="0"/>
              <a:t>Tako da izmedju njih postoji magnetnopolje.</a:t>
            </a:r>
          </a:p>
          <a:p>
            <a:r>
              <a:rPr lang="en-US" sz="2400" dirty="0" smtClean="0"/>
              <a:t>P</a:t>
            </a:r>
            <a:r>
              <a:rPr lang="sr-Latn-RS" sz="2400" dirty="0" smtClean="0"/>
              <a:t>rovodnik koji se nalazi izmedju magneta predstavlja rotor.</a:t>
            </a:r>
          </a:p>
          <a:p>
            <a:r>
              <a:rPr lang="en-US" sz="2400" dirty="0" smtClean="0"/>
              <a:t>Na </a:t>
            </a:r>
            <a:r>
              <a:rPr lang="en-US" sz="2400" dirty="0" err="1" smtClean="0"/>
              <a:t>slici</a:t>
            </a:r>
            <a:r>
              <a:rPr lang="en-US" sz="2400" dirty="0" smtClean="0"/>
              <a:t> </a:t>
            </a:r>
            <a:r>
              <a:rPr lang="en-US" sz="2400" dirty="0" err="1" smtClean="0"/>
              <a:t>vidimo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krajevi</a:t>
            </a:r>
            <a:r>
              <a:rPr lang="en-US" sz="2400" dirty="0" smtClean="0"/>
              <a:t> </a:t>
            </a:r>
            <a:r>
              <a:rPr lang="en-US" sz="2400" dirty="0" err="1" smtClean="0"/>
              <a:t>provodnika</a:t>
            </a:r>
            <a:r>
              <a:rPr lang="en-US" sz="2400" dirty="0" smtClean="0"/>
              <a:t> </a:t>
            </a:r>
            <a:r>
              <a:rPr lang="en-US" sz="2400" dirty="0" err="1" smtClean="0"/>
              <a:t>preko</a:t>
            </a:r>
            <a:r>
              <a:rPr lang="en-US" sz="2400" dirty="0" smtClean="0"/>
              <a:t> </a:t>
            </a:r>
            <a:r>
              <a:rPr lang="en-US" sz="2400" dirty="0" err="1" smtClean="0"/>
              <a:t>pokretnih</a:t>
            </a:r>
            <a:r>
              <a:rPr lang="en-US" sz="2400" dirty="0" smtClean="0"/>
              <a:t> </a:t>
            </a:r>
            <a:r>
              <a:rPr lang="en-US" sz="2400" dirty="0" err="1" smtClean="0"/>
              <a:t>prstenova</a:t>
            </a:r>
            <a:r>
              <a:rPr lang="en-US" sz="2400" dirty="0" smtClean="0"/>
              <a:t> slip-rings </a:t>
            </a:r>
            <a:r>
              <a:rPr lang="en-US" sz="2400" dirty="0" err="1" smtClean="0"/>
              <a:t>spojeni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nepokretnim</a:t>
            </a:r>
            <a:r>
              <a:rPr lang="en-US" sz="2400" dirty="0" smtClean="0"/>
              <a:t> </a:t>
            </a:r>
            <a:r>
              <a:rPr lang="en-US" sz="2400" dirty="0" err="1" smtClean="0"/>
              <a:t>četkicama</a:t>
            </a:r>
            <a:r>
              <a:rPr lang="en-US" sz="2400" dirty="0" smtClean="0"/>
              <a:t> brush.</a:t>
            </a:r>
          </a:p>
          <a:p>
            <a:r>
              <a:rPr lang="en-US" sz="2400" dirty="0" err="1" smtClean="0"/>
              <a:t>Preko</a:t>
            </a:r>
            <a:r>
              <a:rPr lang="en-US" sz="2400" dirty="0" smtClean="0"/>
              <a:t> </a:t>
            </a:r>
            <a:r>
              <a:rPr lang="en-US" sz="2400" dirty="0" err="1" smtClean="0"/>
              <a:t>takvog</a:t>
            </a:r>
            <a:r>
              <a:rPr lang="en-US" sz="2400" dirty="0" smtClean="0"/>
              <a:t>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</a:t>
            </a:r>
            <a:r>
              <a:rPr lang="en-US" sz="2400" dirty="0" err="1" smtClean="0"/>
              <a:t>struja</a:t>
            </a:r>
            <a:r>
              <a:rPr lang="en-US" sz="2400" dirty="0" smtClean="0"/>
              <a:t> </a:t>
            </a:r>
            <a:r>
              <a:rPr lang="en-US" sz="2400" dirty="0" err="1" smtClean="0"/>
              <a:t>putuje</a:t>
            </a:r>
            <a:r>
              <a:rPr lang="en-US" sz="2400" dirty="0" smtClean="0"/>
              <a:t> do </a:t>
            </a:r>
            <a:r>
              <a:rPr lang="en-US" sz="2400" dirty="0" err="1" smtClean="0"/>
              <a:t>potrošača</a:t>
            </a:r>
            <a:r>
              <a:rPr lang="en-US" sz="2400" dirty="0" smtClean="0"/>
              <a:t>.</a:t>
            </a:r>
            <a:endParaRPr lang="sr-Latn-CS" sz="2400" dirty="0" smtClean="0"/>
          </a:p>
          <a:p>
            <a:endParaRPr lang="sr-Latn-RS" dirty="0" smtClean="0"/>
          </a:p>
          <a:p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endParaRPr lang="en-US" dirty="0"/>
          </a:p>
        </p:txBody>
      </p:sp>
      <p:pic>
        <p:nvPicPr>
          <p:cNvPr id="5122" name="Picture 2" descr="C:\Users\Conic\Desktop\Pic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648200"/>
            <a:ext cx="4724400" cy="18594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8600"/>
            <a:ext cx="7772400" cy="57912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Ako</a:t>
            </a:r>
            <a:r>
              <a:rPr lang="en-US" sz="2400" dirty="0" smtClean="0"/>
              <a:t> </a:t>
            </a:r>
            <a:r>
              <a:rPr lang="en-US" sz="2400" dirty="0" err="1" smtClean="0"/>
              <a:t>zamislimo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pokretnim</a:t>
            </a:r>
            <a:r>
              <a:rPr lang="en-US" sz="2400" dirty="0" smtClean="0"/>
              <a:t> </a:t>
            </a:r>
            <a:r>
              <a:rPr lang="en-US" sz="2400" dirty="0" err="1" smtClean="0"/>
              <a:t>prstenovima</a:t>
            </a:r>
            <a:r>
              <a:rPr lang="en-US" sz="2400" dirty="0" smtClean="0"/>
              <a:t> </a:t>
            </a:r>
            <a:r>
              <a:rPr lang="en-US" sz="2400" dirty="0" err="1" smtClean="0"/>
              <a:t>imamo</a:t>
            </a:r>
            <a:r>
              <a:rPr lang="en-US" sz="2400" dirty="0" smtClean="0"/>
              <a:t> </a:t>
            </a:r>
            <a:r>
              <a:rPr lang="en-US" sz="2400" dirty="0" err="1" smtClean="0"/>
              <a:t>ručicu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Pomoću</a:t>
            </a:r>
            <a:r>
              <a:rPr lang="en-US" sz="2400" dirty="0" smtClean="0"/>
              <a:t> </a:t>
            </a:r>
            <a:r>
              <a:rPr lang="en-US" sz="2400" dirty="0" err="1" smtClean="0"/>
              <a:t>menhaničke</a:t>
            </a:r>
            <a:r>
              <a:rPr lang="en-US" sz="2400" dirty="0" smtClean="0"/>
              <a:t> </a:t>
            </a:r>
            <a:r>
              <a:rPr lang="en-US" sz="2400" dirty="0" err="1" smtClean="0"/>
              <a:t>sile</a:t>
            </a:r>
            <a:r>
              <a:rPr lang="en-US" sz="2400" dirty="0" smtClean="0"/>
              <a:t> </a:t>
            </a:r>
            <a:r>
              <a:rPr lang="en-US" sz="2400" dirty="0" err="1" smtClean="0"/>
              <a:t>pokrenemo</a:t>
            </a:r>
            <a:r>
              <a:rPr lang="en-US" sz="2400" dirty="0" smtClean="0"/>
              <a:t> </a:t>
            </a:r>
            <a:r>
              <a:rPr lang="en-US" sz="2400" dirty="0" err="1" smtClean="0"/>
              <a:t>ručicu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Doći</a:t>
            </a:r>
            <a:r>
              <a:rPr lang="en-US" sz="2400" dirty="0" smtClean="0"/>
              <a:t> </a:t>
            </a:r>
            <a:r>
              <a:rPr lang="sr-Latn-CS" sz="2400" dirty="0" smtClean="0"/>
              <a:t>ć</a:t>
            </a:r>
            <a:r>
              <a:rPr lang="en-US" sz="2400" dirty="0" smtClean="0"/>
              <a:t>e do </a:t>
            </a:r>
            <a:r>
              <a:rPr lang="en-US" sz="2400" dirty="0" err="1" smtClean="0"/>
              <a:t>okretanja</a:t>
            </a:r>
            <a:r>
              <a:rPr lang="en-US" sz="2400" dirty="0" smtClean="0"/>
              <a:t> pro</a:t>
            </a:r>
            <a:r>
              <a:rPr lang="sr-Latn-CS" sz="2400" dirty="0" smtClean="0"/>
              <a:t>vo</a:t>
            </a:r>
            <a:r>
              <a:rPr lang="en-US" sz="2400" dirty="0" err="1" smtClean="0"/>
              <a:t>dnika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Okretanje</a:t>
            </a:r>
            <a:r>
              <a:rPr lang="en-US" sz="2400" dirty="0" smtClean="0"/>
              <a:t> </a:t>
            </a:r>
            <a:r>
              <a:rPr lang="en-US" sz="2400" dirty="0" err="1" smtClean="0"/>
              <a:t>provodnika</a:t>
            </a:r>
            <a:r>
              <a:rPr lang="en-US" sz="2400" dirty="0" smtClean="0"/>
              <a:t> </a:t>
            </a:r>
            <a:r>
              <a:rPr lang="en-US" sz="2400" dirty="0" err="1" smtClean="0"/>
              <a:t>imaće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posedicu</a:t>
            </a:r>
            <a:r>
              <a:rPr lang="en-US" sz="2400" dirty="0" smtClean="0"/>
              <a:t> </a:t>
            </a:r>
            <a:r>
              <a:rPr lang="en-US" sz="2400" dirty="0" err="1" smtClean="0"/>
              <a:t>presecanje</a:t>
            </a:r>
            <a:r>
              <a:rPr lang="en-US" sz="2400" dirty="0" smtClean="0"/>
              <a:t> </a:t>
            </a:r>
            <a:r>
              <a:rPr lang="sr-Latn-RS" sz="2400" dirty="0" smtClean="0"/>
              <a:t>linije </a:t>
            </a:r>
            <a:r>
              <a:rPr lang="en-US" sz="2400" dirty="0" err="1" smtClean="0"/>
              <a:t>magnetnog</a:t>
            </a:r>
            <a:r>
              <a:rPr lang="en-US" sz="2400" dirty="0" smtClean="0"/>
              <a:t> </a:t>
            </a:r>
            <a:r>
              <a:rPr lang="en-US" sz="2400" dirty="0" err="1" smtClean="0"/>
              <a:t>polja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Zbog</a:t>
            </a:r>
            <a:r>
              <a:rPr lang="en-US" sz="2400" dirty="0" smtClean="0"/>
              <a:t> </a:t>
            </a:r>
            <a:r>
              <a:rPr lang="en-US" sz="2400" dirty="0" err="1" smtClean="0"/>
              <a:t>presecanja</a:t>
            </a:r>
            <a:r>
              <a:rPr lang="en-US" sz="2400" dirty="0" smtClean="0"/>
              <a:t> </a:t>
            </a:r>
            <a:r>
              <a:rPr lang="en-US" sz="2400" dirty="0" err="1" smtClean="0"/>
              <a:t>magnetnih</a:t>
            </a:r>
            <a:r>
              <a:rPr lang="en-US" sz="2400" dirty="0" smtClean="0"/>
              <a:t> </a:t>
            </a:r>
            <a:r>
              <a:rPr lang="sr-Latn-RS" sz="2400" dirty="0" smtClean="0"/>
              <a:t>linija</a:t>
            </a:r>
            <a:r>
              <a:rPr lang="en-US" sz="2400" dirty="0" smtClean="0"/>
              <a:t> u </a:t>
            </a:r>
            <a:r>
              <a:rPr lang="en-US" sz="2400" dirty="0" err="1" smtClean="0"/>
              <a:t>provodniku</a:t>
            </a:r>
            <a:r>
              <a:rPr lang="en-US" sz="2400" dirty="0" smtClean="0"/>
              <a:t> </a:t>
            </a:r>
            <a:r>
              <a:rPr lang="en-US" sz="2400" dirty="0" err="1" smtClean="0"/>
              <a:t>će</a:t>
            </a:r>
            <a:r>
              <a:rPr lang="en-US" sz="2400" dirty="0" smtClean="0"/>
              <a:t> se </a:t>
            </a:r>
            <a:r>
              <a:rPr lang="en-US" sz="2400" dirty="0" err="1" smtClean="0"/>
              <a:t>indukovati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elektromotorna</a:t>
            </a:r>
            <a:r>
              <a:rPr lang="en-US" sz="2400" dirty="0" smtClean="0"/>
              <a:t> </a:t>
            </a:r>
            <a:r>
              <a:rPr lang="en-US" sz="2400" dirty="0" err="1" smtClean="0"/>
              <a:t>sila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vreme</a:t>
            </a:r>
            <a:r>
              <a:rPr lang="en-US" sz="2400" dirty="0" smtClean="0"/>
              <a:t> </a:t>
            </a:r>
            <a:r>
              <a:rPr lang="en-US" sz="2400" dirty="0" err="1" smtClean="0"/>
              <a:t>jednog</a:t>
            </a:r>
            <a:r>
              <a:rPr lang="en-US" sz="2400" dirty="0" smtClean="0"/>
              <a:t> </a:t>
            </a:r>
            <a:r>
              <a:rPr lang="sr-Latn-RS" sz="2400" dirty="0" smtClean="0"/>
              <a:t>okretanja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elektromotorna</a:t>
            </a:r>
            <a:r>
              <a:rPr lang="en-US" sz="2400" dirty="0" smtClean="0"/>
              <a:t> </a:t>
            </a:r>
            <a:r>
              <a:rPr lang="en-US" sz="2400" dirty="0" err="1" smtClean="0"/>
              <a:t>sila</a:t>
            </a:r>
            <a:r>
              <a:rPr lang="en-US" sz="2400" dirty="0" smtClean="0"/>
              <a:t> </a:t>
            </a:r>
            <a:r>
              <a:rPr lang="en-US" sz="2400" dirty="0" err="1" smtClean="0"/>
              <a:t>raste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dostiže</a:t>
            </a:r>
            <a:r>
              <a:rPr lang="en-US" sz="2400" dirty="0" smtClean="0"/>
              <a:t> </a:t>
            </a:r>
            <a:r>
              <a:rPr lang="en-US" sz="2400" dirty="0" err="1" smtClean="0"/>
              <a:t>svoj</a:t>
            </a:r>
            <a:r>
              <a:rPr lang="en-US" sz="2400" dirty="0" smtClean="0"/>
              <a:t> </a:t>
            </a:r>
            <a:r>
              <a:rPr lang="en-US" sz="2400" dirty="0" err="1" smtClean="0"/>
              <a:t>maksimum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err="1" smtClean="0"/>
              <a:t>Zatim</a:t>
            </a:r>
            <a:r>
              <a:rPr lang="en-US" sz="2400" dirty="0" smtClean="0"/>
              <a:t> </a:t>
            </a:r>
            <a:r>
              <a:rPr lang="en-US" sz="2400" dirty="0" err="1" smtClean="0"/>
              <a:t>opada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dosti</a:t>
            </a:r>
            <a:r>
              <a:rPr lang="sr-Latn-CS" sz="2400" dirty="0" smtClean="0"/>
              <a:t>ž</a:t>
            </a:r>
            <a:r>
              <a:rPr lang="en-US" sz="2400" dirty="0" smtClean="0"/>
              <a:t>e </a:t>
            </a:r>
            <a:r>
              <a:rPr lang="en-US" sz="2400" dirty="0" err="1" smtClean="0"/>
              <a:t>vrednost</a:t>
            </a:r>
            <a:r>
              <a:rPr lang="en-US" sz="2400" dirty="0" smtClean="0"/>
              <a:t> </a:t>
            </a:r>
            <a:r>
              <a:rPr lang="en-US" sz="2400" dirty="0" err="1" smtClean="0"/>
              <a:t>nula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err="1" smtClean="0"/>
              <a:t>Takva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elektromotorna</a:t>
            </a:r>
            <a:r>
              <a:rPr lang="en-US" sz="2400" dirty="0" smtClean="0"/>
              <a:t> </a:t>
            </a:r>
            <a:r>
              <a:rPr lang="en-US" sz="2400" dirty="0" err="1" smtClean="0"/>
              <a:t>sila</a:t>
            </a:r>
            <a:r>
              <a:rPr lang="en-US" sz="2400" dirty="0" smtClean="0"/>
              <a:t> </a:t>
            </a:r>
            <a:r>
              <a:rPr lang="en-US" sz="2400" dirty="0" err="1" smtClean="0"/>
              <a:t>naziva</a:t>
            </a:r>
            <a:r>
              <a:rPr lang="en-US" sz="2400" dirty="0" smtClean="0"/>
              <a:t> se </a:t>
            </a:r>
            <a:r>
              <a:rPr lang="en-US" sz="2400" dirty="0" err="1" smtClean="0"/>
              <a:t>naizmenična</a:t>
            </a:r>
            <a:r>
              <a:rPr lang="en-US" sz="2400" dirty="0" smtClean="0"/>
              <a:t>, a </a:t>
            </a:r>
            <a:r>
              <a:rPr lang="en-US" sz="2400" dirty="0" err="1" smtClean="0"/>
              <a:t>struja</a:t>
            </a:r>
            <a:r>
              <a:rPr lang="en-US" sz="2400" dirty="0" smtClean="0"/>
              <a:t> </a:t>
            </a:r>
            <a:r>
              <a:rPr lang="en-US" sz="2400" dirty="0" err="1" smtClean="0"/>
              <a:t>koja</a:t>
            </a:r>
            <a:r>
              <a:rPr lang="en-US" sz="2400" dirty="0" smtClean="0"/>
              <a:t> se </a:t>
            </a:r>
            <a:r>
              <a:rPr lang="en-US" sz="2400" dirty="0" err="1" smtClean="0"/>
              <a:t>proizvodi</a:t>
            </a:r>
            <a:r>
              <a:rPr lang="en-US" sz="2400" dirty="0" smtClean="0"/>
              <a:t> </a:t>
            </a:r>
            <a:r>
              <a:rPr lang="en-US" sz="2400" dirty="0" err="1" smtClean="0"/>
              <a:t>naizmenična</a:t>
            </a:r>
            <a:r>
              <a:rPr lang="en-US" sz="2400" dirty="0" smtClean="0"/>
              <a:t> </a:t>
            </a:r>
            <a:r>
              <a:rPr lang="en-US" sz="2400" dirty="0" err="1" smtClean="0"/>
              <a:t>struja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3011_rs_generatori_naizmenicne_struj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nic\Desktop\submarine turbines at 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3895726" cy="2924175"/>
          </a:xfrm>
          <a:prstGeom prst="rect">
            <a:avLst/>
          </a:prstGeom>
          <a:noFill/>
        </p:spPr>
      </p:pic>
      <p:pic>
        <p:nvPicPr>
          <p:cNvPr id="4099" name="Picture 3" descr="C:\Users\Conic\Desktop\1275966164919_hz-fileserver3_20895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57200"/>
            <a:ext cx="4787661" cy="2819400"/>
          </a:xfrm>
          <a:prstGeom prst="rect">
            <a:avLst/>
          </a:prstGeom>
          <a:noFill/>
        </p:spPr>
      </p:pic>
      <p:pic>
        <p:nvPicPr>
          <p:cNvPr id="4100" name="Picture 4" descr="C:\Users\Conic\Desktop\200px-Dampfturbine_Laeufer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05200"/>
            <a:ext cx="3048000" cy="2998787"/>
          </a:xfrm>
          <a:prstGeom prst="rect">
            <a:avLst/>
          </a:prstGeom>
          <a:noFill/>
        </p:spPr>
      </p:pic>
      <p:pic>
        <p:nvPicPr>
          <p:cNvPr id="4101" name="Picture 5" descr="C:\Users\Conic\Desktop\how-to-steam-turbine-works-and-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500438"/>
            <a:ext cx="5334000" cy="30003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6000" b="1" i="1" dirty="0" smtClean="0"/>
              <a:t>Trofazna struja</a:t>
            </a:r>
            <a:endParaRPr lang="en-US" sz="6000" b="1" i="1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5638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Pronalaza</a:t>
            </a:r>
            <a:r>
              <a:rPr lang="sr-Latn-RS" dirty="0" smtClean="0"/>
              <a:t>č trofazne stuje je Nikola Tesla.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pPr>
              <a:buNone/>
            </a:pPr>
            <a:endParaRPr lang="en-US" dirty="0" smtClean="0"/>
          </a:p>
          <a:p>
            <a:r>
              <a:rPr lang="sr-Latn-RS" dirty="0" smtClean="0"/>
              <a:t>Tri namotaja – međusobno postavljena pod uglom od 120   .</a:t>
            </a:r>
          </a:p>
          <a:p>
            <a:endParaRPr lang="sr-Latn-RS" sz="1400" dirty="0" smtClean="0"/>
          </a:p>
          <a:p>
            <a:endParaRPr lang="sr-Latn-RS" sz="1400" dirty="0" smtClean="0"/>
          </a:p>
          <a:p>
            <a:endParaRPr lang="sr-Latn-RS" sz="1400" dirty="0" smtClean="0"/>
          </a:p>
          <a:p>
            <a:endParaRPr lang="sr-Latn-RS" sz="1400" dirty="0" smtClean="0"/>
          </a:p>
          <a:p>
            <a:endParaRPr lang="sr-Latn-RS" sz="1400" dirty="0" smtClean="0"/>
          </a:p>
          <a:p>
            <a:endParaRPr lang="sr-Latn-RS" sz="1400" dirty="0" smtClean="0"/>
          </a:p>
          <a:p>
            <a:endParaRPr lang="sr-Latn-RS" sz="1400" dirty="0" smtClean="0"/>
          </a:p>
          <a:p>
            <a:endParaRPr lang="sr-Latn-RS" sz="1400" dirty="0" smtClean="0"/>
          </a:p>
          <a:p>
            <a:endParaRPr lang="sr-Latn-RS" sz="1400" dirty="0" smtClean="0"/>
          </a:p>
          <a:p>
            <a:endParaRPr lang="sr-Latn-RS" sz="1400" dirty="0" smtClean="0"/>
          </a:p>
        </p:txBody>
      </p:sp>
      <p:pic>
        <p:nvPicPr>
          <p:cNvPr id="6146" name="Picture 2" descr="C:\Users\Conic\Desktop\Screenshot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648200"/>
            <a:ext cx="4965063" cy="1828800"/>
          </a:xfrm>
          <a:prstGeom prst="rect">
            <a:avLst/>
          </a:prstGeom>
          <a:noFill/>
        </p:spPr>
      </p:pic>
      <p:pic>
        <p:nvPicPr>
          <p:cNvPr id="1026" name="Picture 2" descr="C:\Users\Conic\Desktop\250px-Tesla_Saro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914400"/>
            <a:ext cx="3124200" cy="3014393"/>
          </a:xfrm>
          <a:prstGeom prst="rect">
            <a:avLst/>
          </a:prstGeom>
          <a:noFill/>
        </p:spPr>
      </p:pic>
      <p:sp>
        <p:nvSpPr>
          <p:cNvPr id="7" name="Flowchart: Connector 6"/>
          <p:cNvSpPr/>
          <p:nvPr/>
        </p:nvSpPr>
        <p:spPr>
          <a:xfrm>
            <a:off x="3352800" y="4572000"/>
            <a:ext cx="152400" cy="1524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230</TotalTime>
  <Words>384</Words>
  <Application>Microsoft Office PowerPoint</Application>
  <PresentationFormat>On-screen Show (4:3)</PresentationFormat>
  <Paragraphs>60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Generator naizmenične  struje</vt:lpstr>
      <vt:lpstr>Slide 2</vt:lpstr>
      <vt:lpstr>Slide 3</vt:lpstr>
      <vt:lpstr>Slide 4</vt:lpstr>
      <vt:lpstr>Slide 5</vt:lpstr>
      <vt:lpstr>Slide 6</vt:lpstr>
      <vt:lpstr>Slide 7</vt:lpstr>
      <vt:lpstr>Trofazna struja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Generator naizmenične  struje</dc:title>
  <dc:creator>Conic</dc:creator>
  <cp:lastModifiedBy>Sasa</cp:lastModifiedBy>
  <cp:revision>24</cp:revision>
  <dcterms:created xsi:type="dcterms:W3CDTF">2017-11-26T12:31:21Z</dcterms:created>
  <dcterms:modified xsi:type="dcterms:W3CDTF">2017-12-11T01:37:18Z</dcterms:modified>
</cp:coreProperties>
</file>