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10436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1841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9457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73220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43467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71096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52571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0315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96157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290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296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B34BD79-68F5-48AF-A3FB-2702C79CEDE1}" type="datetimeFigureOut">
              <a:rPr lang="sr-Cyrl-RS" smtClean="0"/>
              <a:t>02.05.2018.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94D3414-761D-4E77-8DC5-AFB816565B5A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037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92" y="2303609"/>
            <a:ext cx="8361229" cy="2098226"/>
          </a:xfrm>
        </p:spPr>
        <p:txBody>
          <a:bodyPr/>
          <a:lstStyle/>
          <a:p>
            <a:r>
              <a:rPr lang="sr-Cyrl-RS" dirty="0" smtClean="0"/>
              <a:t>Инфразвук и ултразвук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46499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77903" y="1313645"/>
            <a:ext cx="9612971" cy="4893971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sr-Cyrl-RS" dirty="0"/>
              <a:t>Примери </a:t>
            </a:r>
            <a:r>
              <a:rPr lang="sr-Cyrl-RS" dirty="0" smtClean="0"/>
              <a:t>Доплеровог ефекта </a:t>
            </a:r>
            <a:r>
              <a:rPr lang="sr-Cyrl-RS" dirty="0"/>
              <a:t>могу се </a:t>
            </a:r>
            <a:r>
              <a:rPr lang="sr-Cyrl-RS" dirty="0" smtClean="0"/>
              <a:t>уочити код:</a:t>
            </a:r>
            <a:endParaRPr lang="sr-Cyrl-RS" dirty="0"/>
          </a:p>
          <a:p>
            <a:r>
              <a:rPr lang="sr-Cyrl-RS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звука </a:t>
            </a:r>
            <a:r>
              <a:rPr lang="ru-RU" dirty="0"/>
              <a:t>сирене аутомобила или </a:t>
            </a:r>
            <a:r>
              <a:rPr lang="ru-RU" dirty="0" smtClean="0"/>
              <a:t>буке </a:t>
            </a:r>
            <a:r>
              <a:rPr lang="ru-RU" dirty="0"/>
              <a:t>коју мотор аутомобила прави док нам се приближава </a:t>
            </a:r>
            <a:r>
              <a:rPr lang="ru-RU" dirty="0" smtClean="0"/>
              <a:t>и док се </a:t>
            </a:r>
            <a:r>
              <a:rPr lang="ru-RU" dirty="0"/>
              <a:t>од нас удаљава</a:t>
            </a:r>
          </a:p>
          <a:p>
            <a:endParaRPr lang="ru-RU" dirty="0"/>
          </a:p>
          <a:p>
            <a:r>
              <a:rPr lang="ru-RU" dirty="0"/>
              <a:t>– трка Формуле </a:t>
            </a:r>
            <a:r>
              <a:rPr lang="ru-RU" dirty="0" smtClean="0"/>
              <a:t>1– звук </a:t>
            </a:r>
            <a:r>
              <a:rPr lang="ru-RU" dirty="0"/>
              <a:t>рада мотора </a:t>
            </a:r>
            <a:r>
              <a:rPr lang="ru-RU" dirty="0" smtClean="0"/>
              <a:t>је, при поласку, </a:t>
            </a:r>
            <a:r>
              <a:rPr lang="ru-RU" dirty="0"/>
              <a:t>прво висок </a:t>
            </a:r>
            <a:r>
              <a:rPr lang="ru-RU" dirty="0" smtClean="0"/>
              <a:t>тон, затим када </a:t>
            </a:r>
            <a:r>
              <a:rPr lang="ru-RU" dirty="0"/>
              <a:t>се аутомобил приближава </a:t>
            </a:r>
            <a:r>
              <a:rPr lang="ru-RU" dirty="0" smtClean="0"/>
              <a:t>микрофону, при </a:t>
            </a:r>
            <a:r>
              <a:rPr lang="ru-RU" dirty="0"/>
              <a:t>пролажењу поред микрофона </a:t>
            </a:r>
            <a:r>
              <a:rPr lang="ru-RU" dirty="0" smtClean="0"/>
              <a:t>прави наглу </a:t>
            </a:r>
            <a:r>
              <a:rPr lang="ru-RU" dirty="0"/>
              <a:t>модулацију тона, да би тон при удаљавању формуле био изразито дубљи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5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0783" y="1511765"/>
            <a:ext cx="9612971" cy="1143324"/>
          </a:xfrm>
        </p:spPr>
        <p:txBody>
          <a:bodyPr>
            <a:noAutofit/>
          </a:bodyPr>
          <a:lstStyle/>
          <a:p>
            <a:r>
              <a:rPr lang="sr-Cyrl-RS" sz="4000" dirty="0" smtClean="0"/>
              <a:t>Извори:</a:t>
            </a:r>
          </a:p>
          <a:p>
            <a:r>
              <a:rPr lang="sr-Cyrl-RS" sz="4000" dirty="0" smtClean="0">
                <a:sym typeface="Wingdings 2" panose="05020102010507070707" pitchFamily="18" charset="2"/>
              </a:rPr>
              <a:t></a:t>
            </a:r>
            <a:r>
              <a:rPr lang="sr-Latn-CS" sz="4000" dirty="0">
                <a:sym typeface="Wingdings 2" panose="05020102010507070707" pitchFamily="18" charset="2"/>
              </a:rPr>
              <a:t>https://fizis.rs</a:t>
            </a:r>
            <a:endParaRPr lang="sr-Cyrl-RS" sz="4000" dirty="0"/>
          </a:p>
        </p:txBody>
      </p:sp>
    </p:spTree>
    <p:extLst>
      <p:ext uri="{BB962C8B-B14F-4D97-AF65-F5344CB8AC3E}">
        <p14:creationId xmlns:p14="http://schemas.microsoft.com/office/powerpoint/2010/main" val="18276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4" y="322566"/>
            <a:ext cx="9612971" cy="2852737"/>
          </a:xfrm>
        </p:spPr>
        <p:txBody>
          <a:bodyPr/>
          <a:lstStyle/>
          <a:p>
            <a:r>
              <a:rPr lang="sr-Cyrl-RS" dirty="0" smtClean="0"/>
              <a:t>Хвала на пажњи!</a:t>
            </a:r>
            <a:r>
              <a:rPr lang="sr-Cyrl-RS" dirty="0" smtClean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3" y="4615573"/>
            <a:ext cx="9612971" cy="1143324"/>
          </a:xfrm>
        </p:spPr>
        <p:txBody>
          <a:bodyPr/>
          <a:lstStyle/>
          <a:p>
            <a:r>
              <a:rPr lang="sr-Cyrl-RS" dirty="0" smtClean="0"/>
              <a:t>Припремала: Наташа Ђукић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62155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09" y="399244"/>
            <a:ext cx="10972800" cy="50742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Cyrl-RS" sz="3200" dirty="0" smtClean="0"/>
              <a:t>Људско уво може да прима само звуке одређених фреквенција. А то су звукови који се налазе између 20 и 20000</a:t>
            </a:r>
            <a:r>
              <a:rPr lang="en-AU" sz="3200" dirty="0" smtClean="0"/>
              <a:t> </a:t>
            </a:r>
            <a:r>
              <a:rPr lang="sr-Cyrl-RS" sz="3200" dirty="0" smtClean="0"/>
              <a:t>херца(</a:t>
            </a:r>
            <a:r>
              <a:rPr lang="en-AU" sz="3200" dirty="0" smtClean="0"/>
              <a:t>Hz).</a:t>
            </a:r>
            <a:endParaRPr lang="sr-Cyrl-RS" sz="3200" dirty="0" smtClean="0"/>
          </a:p>
          <a:p>
            <a:pPr marL="0" indent="0">
              <a:buNone/>
            </a:pPr>
            <a:endParaRPr lang="sr-Cyrl-RS" sz="3600" dirty="0"/>
          </a:p>
          <a:p>
            <a:pPr marL="0" indent="0">
              <a:buNone/>
            </a:pPr>
            <a:endParaRPr lang="sr-Cyrl-RS" sz="3600" dirty="0" smtClean="0"/>
          </a:p>
          <a:p>
            <a:pPr marL="0" indent="0">
              <a:buNone/>
            </a:pPr>
            <a:endParaRPr lang="sr-Cyrl-RS" sz="3600" dirty="0"/>
          </a:p>
          <a:p>
            <a:pPr marL="0" indent="0">
              <a:buNone/>
            </a:pPr>
            <a:endParaRPr lang="sr-Cyrl-RS" sz="3600" dirty="0" smtClean="0"/>
          </a:p>
          <a:p>
            <a:pPr marL="0" indent="0">
              <a:buNone/>
            </a:pPr>
            <a:endParaRPr lang="en-AU" sz="3600" dirty="0" smtClean="0"/>
          </a:p>
          <a:p>
            <a:pPr marL="0" indent="0">
              <a:buNone/>
            </a:pPr>
            <a:r>
              <a:rPr lang="sr-Cyrl-RS" sz="3200" dirty="0" smtClean="0"/>
              <a:t>Звукови које људско уво не може да чује су </a:t>
            </a:r>
            <a:r>
              <a:rPr lang="sr-Cyrl-RS" sz="3200" b="1" dirty="0" smtClean="0"/>
              <a:t>инфразвук</a:t>
            </a:r>
            <a:r>
              <a:rPr lang="sr-Cyrl-RS" sz="3200" dirty="0" smtClean="0"/>
              <a:t> и </a:t>
            </a:r>
            <a:r>
              <a:rPr lang="sr-Cyrl-RS" sz="3200" b="1" dirty="0" smtClean="0"/>
              <a:t>ултразвук</a:t>
            </a:r>
            <a:r>
              <a:rPr lang="sr-Cyrl-RS" sz="3200" dirty="0" smtClean="0"/>
              <a:t>.</a:t>
            </a:r>
            <a:endParaRPr lang="sr-Cyrl-R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447" y="2319538"/>
            <a:ext cx="953452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1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2696"/>
          </a:xfrm>
        </p:spPr>
        <p:txBody>
          <a:bodyPr>
            <a:normAutofit/>
          </a:bodyPr>
          <a:lstStyle/>
          <a:p>
            <a:pPr algn="ctr"/>
            <a:r>
              <a:rPr lang="sr-Cyrl-RS" sz="4800" b="1" dirty="0" smtClean="0"/>
              <a:t>ИНФРАЗВУК</a:t>
            </a:r>
            <a:endParaRPr lang="sr-Cyrl-R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3" y="1648496"/>
            <a:ext cx="10560676" cy="3581400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sr-Cyrl-RS" sz="2800" dirty="0" smtClean="0"/>
              <a:t>То је заједнички назив за механичке таласе који имају мање фреквенције од 20 (0,1-20)</a:t>
            </a:r>
            <a:r>
              <a:rPr lang="en-AU" sz="2800" dirty="0" smtClean="0"/>
              <a:t> Hz</a:t>
            </a:r>
            <a:r>
              <a:rPr lang="sr-Cyrl-RS" sz="2800" dirty="0" smtClean="0"/>
              <a:t>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ru-RU" sz="2800" dirty="0"/>
              <a:t>Природни извори инфразвука су олује, таласи, лавине, земљотреси, вулкани, водопади, муње и турбуленције ветра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Док су вештачки извори инфразвука разне машине</a:t>
            </a:r>
            <a:r>
              <a:rPr lang="ru-RU" sz="2800" dirty="0"/>
              <a:t>, мотори, моторне тестере, експлозије граната, пуцањ из артиљеријских оруђа. Може да се јави и приликом померања предмета великих површина.</a:t>
            </a:r>
            <a:endParaRPr lang="sr-Cyrl-RS" sz="2800" dirty="0"/>
          </a:p>
        </p:txBody>
      </p:sp>
    </p:spTree>
    <p:extLst>
      <p:ext uri="{BB962C8B-B14F-4D97-AF65-F5344CB8AC3E}">
        <p14:creationId xmlns:p14="http://schemas.microsoft.com/office/powerpoint/2010/main" val="277155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566671" y="1004553"/>
            <a:ext cx="9940114" cy="4597759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Фреквенције испод 20 херца не рефлектују се људском уху као звук, већ као вибрације на бубној опни. Инфразвук може довести до трајног оштећења слуха и до разних виброакустичних болести, које као своје поседице имају </a:t>
            </a:r>
            <a:r>
              <a:rPr lang="sr-Cyrl-RS" sz="2800" dirty="0"/>
              <a:t>различите </a:t>
            </a:r>
            <a:r>
              <a:rPr lang="sr-Cyrl-RS" sz="2800" dirty="0" smtClean="0"/>
              <a:t>симптоме: поремећаји </a:t>
            </a:r>
            <a:r>
              <a:rPr lang="sr-Cyrl-RS" sz="2800" dirty="0"/>
              <a:t>у понашању, страх, проблеми визуелне перцепције, поремећај равнотеже, епилепсија, мождани удар, неуролошка оштећења, срчани инфаркт, самоубиство</a:t>
            </a:r>
            <a:r>
              <a:rPr lang="sr-Cyrl-RS" sz="2800" dirty="0" smtClean="0"/>
              <a:t>…</a:t>
            </a:r>
            <a:endParaRPr lang="sr-Cyrl-RS" sz="2800" dirty="0"/>
          </a:p>
        </p:txBody>
      </p:sp>
    </p:spTree>
    <p:extLst>
      <p:ext uri="{BB962C8B-B14F-4D97-AF65-F5344CB8AC3E}">
        <p14:creationId xmlns:p14="http://schemas.microsoft.com/office/powerpoint/2010/main" val="38277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1249251"/>
            <a:ext cx="9612971" cy="4110401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Инфразвуком се, такође служе и животиње, ради лакше међусобне комуникације. Они помоћу инфразвука комуницирају на веома великим удаљеностима, од десет до неколико стотина километара. У ту класу животиња спадају: слонови, китови,</a:t>
            </a:r>
            <a:r>
              <a:rPr lang="ru-RU" sz="3200" dirty="0"/>
              <a:t> нилски коњи, носорози, </a:t>
            </a:r>
            <a:r>
              <a:rPr lang="ru-RU" sz="3200" dirty="0" smtClean="0"/>
              <a:t>жирафе и алигатори.</a:t>
            </a: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23766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 smtClean="0"/>
              <a:t>УЛТРАЗВУК</a:t>
            </a:r>
            <a:endParaRPr lang="sr-Cyrl-R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71977" y="2171700"/>
            <a:ext cx="10818253" cy="3971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dirty="0" smtClean="0"/>
              <a:t>То су механички таласи кој имају фреквенције веће од 20000 херца(</a:t>
            </a:r>
            <a:r>
              <a:rPr lang="en-AU" sz="2400" dirty="0" smtClean="0"/>
              <a:t>Hz).</a:t>
            </a:r>
            <a:endParaRPr lang="sr-Cyrl-RS" sz="2400" dirty="0" smtClean="0"/>
          </a:p>
          <a:p>
            <a:pPr marL="0" indent="0">
              <a:buNone/>
            </a:pPr>
            <a:r>
              <a:rPr lang="ru-RU" sz="2400" dirty="0"/>
              <a:t>Ултразвучни таласи имају знатно већу енергију од звучних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Због мале таласне </a:t>
            </a:r>
            <a:r>
              <a:rPr lang="ru-RU" sz="2400" dirty="0" smtClean="0"/>
              <a:t>дужине, ови </a:t>
            </a:r>
            <a:r>
              <a:rPr lang="ru-RU" sz="2400" dirty="0"/>
              <a:t>таласи се одбијају од препреке на коју </a:t>
            </a:r>
            <a:r>
              <a:rPr lang="ru-RU" sz="2400" dirty="0" smtClean="0"/>
              <a:t>наилазе.</a:t>
            </a:r>
          </a:p>
          <a:p>
            <a:pPr marL="0" indent="0">
              <a:buNone/>
            </a:pPr>
            <a:r>
              <a:rPr lang="ru-RU" sz="2400" dirty="0"/>
              <a:t>Принцип </a:t>
            </a:r>
            <a:r>
              <a:rPr lang="ru-RU" sz="2400" dirty="0" smtClean="0"/>
              <a:t>коришћења ултразвука </a:t>
            </a:r>
            <a:r>
              <a:rPr lang="ru-RU" sz="2400" dirty="0"/>
              <a:t>је врло једноставан: </a:t>
            </a:r>
            <a:r>
              <a:rPr lang="ru-RU" sz="2400" dirty="0" smtClean="0"/>
              <a:t>пушта се </a:t>
            </a:r>
            <a:r>
              <a:rPr lang="ru-RU" sz="2400" dirty="0"/>
              <a:t>ултразвучни талас, који се одбија од препреке па се на основу времена потребног да се талас врати одређује удаљеност и облик објекта.</a:t>
            </a:r>
            <a:endParaRPr lang="sr-Cyrl-RS" sz="2400" dirty="0"/>
          </a:p>
        </p:txBody>
      </p:sp>
    </p:spTree>
    <p:extLst>
      <p:ext uri="{BB962C8B-B14F-4D97-AF65-F5344CB8AC3E}">
        <p14:creationId xmlns:p14="http://schemas.microsoft.com/office/powerpoint/2010/main" val="333679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29419" y="888642"/>
            <a:ext cx="9612971" cy="417479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r-Cyrl-RS" dirty="0" smtClean="0"/>
              <a:t>Ултразвук је користи за:</a:t>
            </a:r>
          </a:p>
          <a:p>
            <a:pPr>
              <a:spcAft>
                <a:spcPts val="1800"/>
              </a:spcAft>
            </a:pPr>
            <a:r>
              <a:rPr lang="ru-RU" dirty="0"/>
              <a:t> </a:t>
            </a:r>
            <a:r>
              <a:rPr lang="ru-RU" dirty="0" smtClean="0"/>
              <a:t>-откривање </a:t>
            </a:r>
            <a:r>
              <a:rPr lang="ru-RU" dirty="0"/>
              <a:t>грешака, обраду материјала, добијање квалитетних слика, скидање мрља, прљавштине, рђе и масних наслага у ултразвучним </a:t>
            </a:r>
            <a:r>
              <a:rPr lang="ru-RU" dirty="0" smtClean="0"/>
              <a:t>кадама</a:t>
            </a:r>
          </a:p>
          <a:p>
            <a:pPr>
              <a:spcAft>
                <a:spcPts val="1800"/>
              </a:spcAft>
            </a:pPr>
            <a:r>
              <a:rPr lang="ru-RU" dirty="0" smtClean="0"/>
              <a:t>–снимање унутрашњих органа, у медицини</a:t>
            </a:r>
          </a:p>
          <a:p>
            <a:pPr>
              <a:spcAft>
                <a:spcPts val="1800"/>
              </a:spcAft>
            </a:pPr>
            <a:r>
              <a:rPr lang="ru-RU" dirty="0" smtClean="0"/>
              <a:t>-за </a:t>
            </a:r>
            <a:r>
              <a:rPr lang="ru-RU" dirty="0"/>
              <a:t>стерилизацију животних намирница</a:t>
            </a:r>
          </a:p>
          <a:p>
            <a:r>
              <a:rPr lang="ru-RU" dirty="0" smtClean="0"/>
              <a:t>-мерење </a:t>
            </a:r>
            <a:r>
              <a:rPr lang="ru-RU" dirty="0"/>
              <a:t>дубине океана и </a:t>
            </a:r>
            <a:r>
              <a:rPr lang="ru-RU" dirty="0" smtClean="0"/>
              <a:t>мора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5585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15128" y="2419519"/>
            <a:ext cx="8361229" cy="2098226"/>
          </a:xfrm>
        </p:spPr>
        <p:txBody>
          <a:bodyPr/>
          <a:lstStyle/>
          <a:p>
            <a:r>
              <a:rPr lang="sr-Cyrl-RS" dirty="0" smtClean="0"/>
              <a:t>Доплеров ефекат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03967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264" y="1088264"/>
            <a:ext cx="10657268" cy="4848897"/>
          </a:xfrm>
        </p:spPr>
        <p:txBody>
          <a:bodyPr>
            <a:normAutofit/>
          </a:bodyPr>
          <a:lstStyle/>
          <a:p>
            <a:pPr marL="0" indent="0">
              <a:spcAft>
                <a:spcPts val="3000"/>
              </a:spcAft>
              <a:buNone/>
            </a:pPr>
            <a:r>
              <a:rPr lang="sr-Cyrl-RS" sz="3200" b="1" dirty="0"/>
              <a:t>Доплеров ефекат </a:t>
            </a:r>
            <a:r>
              <a:rPr lang="sr-Cyrl-RS" sz="3200" dirty="0" smtClean="0"/>
              <a:t>представља појаву повећања, </a:t>
            </a:r>
            <a:r>
              <a:rPr lang="sr-Cyrl-RS" sz="3200" dirty="0"/>
              <a:t>односно смањења фреквенције звука коју чује посматрач при међусобном приближавању или удаљавању извора звука и посматрача</a:t>
            </a:r>
            <a:r>
              <a:rPr lang="sr-Cyrl-RS" sz="3200" dirty="0" smtClean="0"/>
              <a:t>.</a:t>
            </a:r>
          </a:p>
          <a:p>
            <a:pPr marL="0" indent="0">
              <a:buNone/>
            </a:pPr>
            <a:r>
              <a:rPr lang="ru-RU" sz="3200" dirty="0" smtClean="0"/>
              <a:t>Фреквенција звука </a:t>
            </a:r>
            <a:r>
              <a:rPr lang="ru-RU" sz="3200" dirty="0"/>
              <a:t>који извор </a:t>
            </a:r>
            <a:r>
              <a:rPr lang="ru-RU" sz="3200" dirty="0" smtClean="0"/>
              <a:t>емитује се заправо не </a:t>
            </a:r>
            <a:r>
              <a:rPr lang="ru-RU" sz="3200" dirty="0"/>
              <a:t>мења. Звук је исти само га ми различито чујемо због кретања извора звука (можемо и ми да се крећемо, ефекти би били слични</a:t>
            </a:r>
            <a:r>
              <a:rPr lang="ru-RU" sz="3200" dirty="0" smtClean="0"/>
              <a:t>).</a:t>
            </a:r>
            <a:endParaRPr lang="sr-Cyrl-RS" sz="3200" dirty="0"/>
          </a:p>
          <a:p>
            <a:pPr marL="0" indent="0">
              <a:buNone/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3896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65</TotalTime>
  <Words>467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Franklin Gothic Book</vt:lpstr>
      <vt:lpstr>Wingdings</vt:lpstr>
      <vt:lpstr>Wingdings 2</vt:lpstr>
      <vt:lpstr>Crop</vt:lpstr>
      <vt:lpstr>Инфразвук и ултразвук</vt:lpstr>
      <vt:lpstr>PowerPoint Presentation</vt:lpstr>
      <vt:lpstr>ИНФРАЗВУК</vt:lpstr>
      <vt:lpstr>PowerPoint Presentation</vt:lpstr>
      <vt:lpstr>PowerPoint Presentation</vt:lpstr>
      <vt:lpstr>УЛТРАЗВУК</vt:lpstr>
      <vt:lpstr>PowerPoint Presentation</vt:lpstr>
      <vt:lpstr>Доплеров ефекат</vt:lpstr>
      <vt:lpstr>PowerPoint Presentation</vt:lpstr>
      <vt:lpstr>PowerPoint Presentation</vt:lpstr>
      <vt:lpstr>PowerPoint Presentation</vt:lpstr>
      <vt:lpstr>Хвала на пажњи!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Инфразвук и ултразвук</dc:title>
  <dc:creator>Nataša</dc:creator>
  <cp:lastModifiedBy>Nataša</cp:lastModifiedBy>
  <cp:revision>7</cp:revision>
  <dcterms:created xsi:type="dcterms:W3CDTF">2018-05-02T11:31:08Z</dcterms:created>
  <dcterms:modified xsi:type="dcterms:W3CDTF">2018-05-02T12:36:19Z</dcterms:modified>
</cp:coreProperties>
</file>