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548D8-79BF-4EB6-AB46-82FA05FA711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E6F90-E9AD-42C0-9494-BDE3A5F8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5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E6F90-E9AD-42C0-9494-BDE3A5F854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7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3994833-4AB8-4B3E-BC7C-7318BF675DC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2D405-46D3-4C60-BD52-25D8E654086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5981700"/>
            <a:ext cx="6400800" cy="1752600"/>
          </a:xfrm>
        </p:spPr>
        <p:txBody>
          <a:bodyPr/>
          <a:lstStyle/>
          <a:p>
            <a:r>
              <a:rPr lang="sr-Cyrl-RS" dirty="0" smtClean="0"/>
              <a:t>Николета мркшић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Матемаитчко и физичко клатно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40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Литература: </a:t>
            </a:r>
          </a:p>
          <a:p>
            <a:r>
              <a:rPr lang="en-US" dirty="0"/>
              <a:t>http://fizis.rs/</a:t>
            </a:r>
          </a:p>
        </p:txBody>
      </p:sp>
    </p:spTree>
    <p:extLst>
      <p:ext uri="{BB962C8B-B14F-4D97-AF65-F5344CB8AC3E}">
        <p14:creationId xmlns:p14="http://schemas.microsoft.com/office/powerpoint/2010/main" val="413914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Клатно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Клатно</a:t>
            </a:r>
            <a:r>
              <a:rPr lang="ru-RU" dirty="0"/>
              <a:t> је тело које је окачено о тачку вешања и </a:t>
            </a:r>
            <a:r>
              <a:rPr lang="ru-RU" dirty="0" smtClean="0"/>
              <a:t>ко</a:t>
            </a:r>
            <a:r>
              <a:rPr lang="sr-Latn-RS" dirty="0"/>
              <a:t> </a:t>
            </a:r>
            <a:r>
              <a:rPr lang="ru-RU" dirty="0" smtClean="0"/>
              <a:t>је </a:t>
            </a:r>
            <a:r>
              <a:rPr lang="ru-RU" dirty="0"/>
              <a:t>се слободно љуља</a:t>
            </a:r>
            <a:r>
              <a:rPr lang="ru-RU" dirty="0" smtClean="0"/>
              <a:t>.</a:t>
            </a:r>
            <a:endParaRPr lang="sr-Latn-RS" dirty="0" smtClean="0"/>
          </a:p>
          <a:p>
            <a:r>
              <a:rPr lang="ru-RU" dirty="0"/>
              <a:t>Када клатно које мирује померимо из равнотежног положаја, на њега делује сила гравитације која </a:t>
            </a:r>
            <a:r>
              <a:rPr lang="ru-RU" dirty="0" smtClean="0"/>
              <a:t>тело убрза</a:t>
            </a:r>
            <a:r>
              <a:rPr lang="sr-Cyrl-RS" dirty="0" smtClean="0"/>
              <a:t>ва</a:t>
            </a:r>
            <a:r>
              <a:rPr lang="ru-RU" dirty="0" smtClean="0"/>
              <a:t> </a:t>
            </a:r>
            <a:r>
              <a:rPr lang="ru-RU" dirty="0"/>
              <a:t>у смеру равнотежног положаја. Због тога настају осцилације и клатно почиње да се креће напред-назад</a:t>
            </a:r>
            <a:r>
              <a:rPr lang="ru-RU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539471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62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/>
          <a:lstStyle/>
          <a:p>
            <a:r>
              <a:rPr lang="sr-Cyrl-RS" dirty="0" smtClean="0"/>
              <a:t>Клатно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Тело при осцилацији периодично претвара своју кинетичку енергију у потенцијалну и </a:t>
            </a:r>
            <a:r>
              <a:rPr lang="ru-RU" dirty="0" smtClean="0"/>
              <a:t>обрнуто.</a:t>
            </a:r>
            <a:r>
              <a:rPr lang="sr-Cyrl-RS" dirty="0" smtClean="0"/>
              <a:t> </a:t>
            </a:r>
            <a:r>
              <a:rPr lang="ru-RU" dirty="0" smtClean="0"/>
              <a:t>Да </a:t>
            </a:r>
            <a:r>
              <a:rPr lang="ru-RU" dirty="0"/>
              <a:t>би се укупна механичка енергија одржавала потребно је да осцилатор има тачно одређене </a:t>
            </a:r>
            <a:r>
              <a:rPr lang="ru-RU" dirty="0" smtClean="0"/>
              <a:t>особине.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04891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0465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80833"/>
            <a:ext cx="2114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76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Математичко клатно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Математико клатно</a:t>
            </a:r>
            <a:r>
              <a:rPr lang="ru-RU" dirty="0"/>
              <a:t> је идеализовани математички модел клатна где клатно осцилује без трења и увек има исту амплитуду</a:t>
            </a:r>
            <a:r>
              <a:rPr lang="ru-RU" dirty="0" smtClean="0"/>
              <a:t>.</a:t>
            </a:r>
          </a:p>
          <a:p>
            <a:r>
              <a:rPr lang="sr-Cyrl-RS" dirty="0"/>
              <a:t>тело </a:t>
            </a:r>
            <a:r>
              <a:rPr lang="sr-Cyrl-RS" dirty="0" smtClean="0"/>
              <a:t>је најчешће куглица, које је </a:t>
            </a:r>
            <a:r>
              <a:rPr lang="sr-Cyrl-RS" dirty="0"/>
              <a:t>обешено о </a:t>
            </a:r>
            <a:r>
              <a:rPr lang="sr-Cyrl-RS" dirty="0" smtClean="0"/>
              <a:t>неистегљиву нит, најчешће конац, </a:t>
            </a:r>
            <a:r>
              <a:rPr lang="sr-Cyrl-RS" dirty="0"/>
              <a:t>које може да осцилује у вертикалној равни под утицајем Земљине теже</a:t>
            </a:r>
          </a:p>
          <a:p>
            <a:r>
              <a:rPr lang="sr-Cyrl-RS" dirty="0"/>
              <a:t>маса конца је занемарљива</a:t>
            </a:r>
          </a:p>
          <a:p>
            <a:r>
              <a:rPr lang="sr-Cyrl-RS" dirty="0"/>
              <a:t>пречник куглице је много мањи од дужине конца</a:t>
            </a:r>
          </a:p>
          <a:p>
            <a:r>
              <a:rPr lang="sr-Cyrl-RS" dirty="0"/>
              <a:t>маса куглице је много већа од масе конца</a:t>
            </a:r>
          </a:p>
          <a:p>
            <a:r>
              <a:rPr lang="sr-Cyrl-RS" dirty="0"/>
              <a:t>амплитуде осциловања су мале</a:t>
            </a:r>
          </a:p>
          <a:p>
            <a:r>
              <a:rPr lang="sr-Cyrl-RS" b="1" dirty="0"/>
              <a:t>Идеално клатно не постоји.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596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Математичко клатно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Када се куглица изведе из равнотежног положаја и пусти, она започиње осциловање око равнотежног положаја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1200" dirty="0"/>
              <a:t>T  – сила затезања </a:t>
            </a:r>
            <a:r>
              <a:rPr lang="ru-RU" sz="1200" dirty="0" smtClean="0"/>
              <a:t>конца</a:t>
            </a:r>
          </a:p>
          <a:p>
            <a:r>
              <a:rPr lang="ru-RU" sz="1200" dirty="0" smtClean="0"/>
              <a:t>F</a:t>
            </a:r>
            <a:r>
              <a:rPr lang="ru-RU" sz="1200" dirty="0"/>
              <a:t>_{g}  – сила Земљине </a:t>
            </a:r>
            <a:r>
              <a:rPr lang="ru-RU" sz="1200" dirty="0" smtClean="0"/>
              <a:t>теже</a:t>
            </a:r>
          </a:p>
          <a:p>
            <a:r>
              <a:rPr lang="ru-RU" sz="1200" dirty="0" smtClean="0"/>
              <a:t>l </a:t>
            </a:r>
            <a:r>
              <a:rPr lang="ru-RU" sz="1200" dirty="0"/>
              <a:t>– дужина </a:t>
            </a:r>
            <a:r>
              <a:rPr lang="ru-RU" sz="1200" dirty="0" smtClean="0"/>
              <a:t>клатна</a:t>
            </a:r>
          </a:p>
          <a:p>
            <a:r>
              <a:rPr lang="ru-RU" sz="1200" dirty="0" smtClean="0"/>
              <a:t>F</a:t>
            </a:r>
            <a:r>
              <a:rPr lang="ru-RU" sz="1200" dirty="0"/>
              <a:t>_{n} – компонента Земљине теже у правцу конца је у </a:t>
            </a:r>
            <a:r>
              <a:rPr lang="ru-RU" sz="1200" dirty="0" smtClean="0"/>
              <a:t>равнотежи </a:t>
            </a:r>
            <a:br>
              <a:rPr lang="ru-RU" sz="1200" dirty="0" smtClean="0"/>
            </a:br>
            <a:r>
              <a:rPr lang="ru-RU" sz="1200" dirty="0" smtClean="0"/>
              <a:t>са </a:t>
            </a:r>
            <a:r>
              <a:rPr lang="ru-RU" sz="1200" dirty="0"/>
              <a:t>силом затезања конца </a:t>
            </a:r>
            <a:r>
              <a:rPr lang="ru-RU" sz="1200" dirty="0" smtClean="0"/>
              <a:t>T</a:t>
            </a:r>
          </a:p>
          <a:p>
            <a:r>
              <a:rPr lang="ru-RU" sz="1200" dirty="0" smtClean="0"/>
              <a:t>F </a:t>
            </a:r>
            <a:r>
              <a:rPr lang="ru-RU" sz="1200" dirty="0"/>
              <a:t>– компонента Земљине теже  нормална на конац – активна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компонента </a:t>
            </a:r>
            <a:r>
              <a:rPr lang="ru-RU" sz="1200" dirty="0"/>
              <a:t>– увек усмерена ка равнотежном положају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2905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25894"/>
            <a:ext cx="2462213" cy="151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935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Математичко клатно</a:t>
            </a:r>
            <a:endParaRPr lang="en-US" dirty="0"/>
          </a:p>
        </p:txBody>
      </p:sp>
      <p:pic>
        <p:nvPicPr>
          <p:cNvPr id="10" name="klatno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999" y="1514341"/>
            <a:ext cx="8402955" cy="4734059"/>
          </a:xfrm>
        </p:spPr>
      </p:pic>
    </p:spTree>
    <p:extLst>
      <p:ext uri="{BB962C8B-B14F-4D97-AF65-F5344CB8AC3E}">
        <p14:creationId xmlns:p14="http://schemas.microsoft.com/office/powerpoint/2010/main" val="1432474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Математичко клано</a:t>
            </a:r>
            <a:endParaRPr lang="en-US" dirty="0"/>
          </a:p>
        </p:txBody>
      </p:sp>
      <p:pic>
        <p:nvPicPr>
          <p:cNvPr id="4" name="клатно1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0538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030829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Математичко клатно</a:t>
            </a:r>
            <a:endParaRPr lang="en-US" dirty="0"/>
          </a:p>
        </p:txBody>
      </p:sp>
      <p:pic>
        <p:nvPicPr>
          <p:cNvPr id="4" name="клатно 2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6538" y="15271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77855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Физичко клатно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Свако круто тело које под утицајем гравитационе силе може да осцилује око хоризонталне осе (која не пролази кроз тежиште тела) представља физичко клатно.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2800350" cy="341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668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</TotalTime>
  <Words>183</Words>
  <Application>Microsoft Office PowerPoint</Application>
  <PresentationFormat>On-screen Show (4:3)</PresentationFormat>
  <Paragraphs>31</Paragraphs>
  <Slides>10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Матемаитчко и физичко клатно</vt:lpstr>
      <vt:lpstr>Клатно</vt:lpstr>
      <vt:lpstr>Клатно</vt:lpstr>
      <vt:lpstr>Математичко клатно</vt:lpstr>
      <vt:lpstr>Математичко клатно</vt:lpstr>
      <vt:lpstr>Математичко клатно</vt:lpstr>
      <vt:lpstr>Математичко клано</vt:lpstr>
      <vt:lpstr>Математичко клатно</vt:lpstr>
      <vt:lpstr>Физичко клатно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Матемаитчко и физичко клатно</dc:title>
  <dc:creator>Nina</dc:creator>
  <cp:lastModifiedBy>Nina</cp:lastModifiedBy>
  <cp:revision>4</cp:revision>
  <dcterms:created xsi:type="dcterms:W3CDTF">2018-05-07T19:36:01Z</dcterms:created>
  <dcterms:modified xsi:type="dcterms:W3CDTF">2018-05-07T20:13:45Z</dcterms:modified>
</cp:coreProperties>
</file>