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fizis.rs/%D0%B3%D0%B8%D0%BC%D0%BD%D0%B0%D0%B7%D0%B8%D1%98%D0%B0/iii-%D1%80%D0%B0%D0%B7%D1%80%D0%B5%D0%B4/harmonijske-oscilacije/mehanicki-harmonijski-oscilator/" TargetMode="External"/><Relationship Id="rId2" Type="http://schemas.openxmlformats.org/officeDocument/2006/relationships/hyperlink" Target="http://fizis.rs/%D0%B3%D0%B8%D0%BC%D0%BD%D0%B0%D0%B7%D0%B8%D1%98%D0%B0/iii-%D1%80%D0%B0%D0%B7%D1%80%D0%B5%D0%B4/harmonijske-oscilacije/energija-harmonijskog-oscilator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5562600"/>
            <a:ext cx="4343400" cy="1066800"/>
          </a:xfrm>
        </p:spPr>
        <p:txBody>
          <a:bodyPr/>
          <a:lstStyle/>
          <a:p>
            <a:r>
              <a:rPr lang="sr-Cyrl-RS" dirty="0" smtClean="0"/>
              <a:t>Биљана теслић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4343400"/>
          </a:xfrm>
        </p:spPr>
        <p:txBody>
          <a:bodyPr/>
          <a:lstStyle/>
          <a:p>
            <a:r>
              <a:rPr lang="sr-Cyrl-RS" dirty="0" smtClean="0"/>
              <a:t>Механишчки осцилатори и енергија осцилатора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Са графика се види да је период промена кинетичке односно потенцијалне енергије два пута мањи од периода осциловања осцилатора. То значи да у току једног периода осциловања укупна енергија два пута потпуно прелази у кинетичку енергију (при проласку кроз равнотежни положај) и два пута потпуно прелази у потенцијалну енергију (у оба крајња амплитудна положаја</a:t>
            </a:r>
            <a:r>
              <a:rPr lang="ru-RU" dirty="0" smtClean="0"/>
              <a:t>)</a:t>
            </a:r>
            <a:endParaRPr lang="en-US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sr-Cyrl-RS" sz="9600" dirty="0" smtClean="0"/>
              <a:t> Хвала на пажњи. </a:t>
            </a:r>
            <a:r>
              <a:rPr lang="sr-Cyrl-RS" sz="9600" dirty="0" smtClean="0">
                <a:sym typeface="Wingdings" pitchFamily="2" charset="2"/>
              </a:rPr>
              <a:t></a:t>
            </a:r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Извори: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://fizis.rs/%D0%B3%D0%B8%D0%BC%D0%BD%D0%B0%D0%B7%D0%B8%D1%98%D0%B0/iii-%D1%80%D0%B0%D0%B7%D1%80%D0%B5%D0%B4/harmonijske-oscilacije/energija-harmonijskog-oscilatora</a:t>
            </a:r>
            <a:r>
              <a:rPr lang="en-US" dirty="0" smtClean="0">
                <a:hlinkClick r:id="rId2"/>
              </a:rPr>
              <a:t>/</a:t>
            </a:r>
            <a:r>
              <a:rPr lang="sr-Cyrl-RS" dirty="0" smtClean="0"/>
              <a:t> 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http://fizis.rs/%D0%B3%D0%B8%D0%BC%D0%BD%D0%B0%D0%B7%D0%B8%D1%98%D0%B0/iii-%D1%80%D0%B0%D0%B7%D1%80%D0%B5%D0%B4/harmonijske-oscilacije/mehanicki-harmonijski-oscilator</a:t>
            </a:r>
            <a:r>
              <a:rPr lang="en-US" dirty="0" smtClean="0">
                <a:hlinkClick r:id="rId3"/>
              </a:rPr>
              <a:t>/</a:t>
            </a:r>
            <a:r>
              <a:rPr lang="sr-Cyrl-R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Кретање које се после одређеног времена понавља на исти начин, назива </a:t>
            </a:r>
            <a:r>
              <a:rPr lang="ru-RU" dirty="0" smtClean="0"/>
              <a:t>се </a:t>
            </a:r>
            <a:r>
              <a:rPr lang="ru-RU" b="1" dirty="0" smtClean="0"/>
              <a:t>периодично </a:t>
            </a:r>
            <a:r>
              <a:rPr lang="ru-RU" b="1" dirty="0" smtClean="0"/>
              <a:t>кретање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Најједноставнија периодична кретања су равномерно </a:t>
            </a:r>
            <a:r>
              <a:rPr lang="ru-RU" b="1" dirty="0" smtClean="0"/>
              <a:t>кружно кретање </a:t>
            </a:r>
            <a:r>
              <a:rPr lang="ru-RU" dirty="0" smtClean="0"/>
              <a:t>и </a:t>
            </a:r>
            <a:r>
              <a:rPr lang="ru-RU" b="1" dirty="0" smtClean="0"/>
              <a:t>осцилаторно кретање</a:t>
            </a:r>
            <a:r>
              <a:rPr lang="ru-RU" b="1" dirty="0" smtClean="0"/>
              <a:t>.</a:t>
            </a:r>
          </a:p>
          <a:p>
            <a:r>
              <a:rPr lang="ru-RU" dirty="0" smtClean="0"/>
              <a:t>Разлика између ова два начина кретања:</a:t>
            </a:r>
          </a:p>
          <a:p>
            <a:pPr>
              <a:buNone/>
            </a:pPr>
            <a:r>
              <a:rPr lang="ru-RU" dirty="0" smtClean="0"/>
              <a:t>    1.) тело </a:t>
            </a:r>
            <a:r>
              <a:rPr lang="ru-RU" dirty="0" smtClean="0"/>
              <a:t>се креће по истој путањи у истом </a:t>
            </a:r>
            <a:r>
              <a:rPr lang="ru-RU" dirty="0" smtClean="0"/>
              <a:t>смер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2.) тело </a:t>
            </a:r>
            <a:r>
              <a:rPr lang="ru-RU" dirty="0" smtClean="0"/>
              <a:t>се креће по истој путањи, али мења смер кретања</a:t>
            </a:r>
          </a:p>
          <a:p>
            <a:endParaRPr lang="ru-RU" b="1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Периодично кретање које се врши увек по истој путањи око равнотежног положаја назива се </a:t>
            </a:r>
            <a:r>
              <a:rPr lang="ru-RU" b="1" dirty="0" smtClean="0"/>
              <a:t>осцилаторно кретање – осциловање.</a:t>
            </a:r>
            <a:endParaRPr lang="ru-RU" dirty="0" smtClean="0"/>
          </a:p>
          <a:p>
            <a:r>
              <a:rPr lang="ru-RU" dirty="0" smtClean="0"/>
              <a:t>Један завршен циклус осцилаторног кретања, после кога настаје понављање назива се </a:t>
            </a:r>
            <a:r>
              <a:rPr lang="ru-RU" b="1" dirty="0" smtClean="0"/>
              <a:t>осцилација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Тело које осцилује назива се </a:t>
            </a:r>
            <a:r>
              <a:rPr lang="ru-RU" b="1" dirty="0" smtClean="0"/>
              <a:t>осцилатор</a:t>
            </a:r>
          </a:p>
          <a:p>
            <a:r>
              <a:rPr lang="sr-Cyrl-CS" b="1" dirty="0" smtClean="0"/>
              <a:t>Елонгација</a:t>
            </a:r>
            <a:r>
              <a:rPr lang="sr-Cyrl-CS" dirty="0" smtClean="0"/>
              <a:t> – растојање тела од равнотежног положаја </a:t>
            </a:r>
          </a:p>
          <a:p>
            <a:r>
              <a:rPr lang="sr-Cyrl-CS" dirty="0" smtClean="0"/>
              <a:t> </a:t>
            </a:r>
            <a:r>
              <a:rPr lang="sr-Cyrl-CS" b="1" dirty="0" smtClean="0"/>
              <a:t>Амплитуда</a:t>
            </a:r>
            <a:r>
              <a:rPr lang="sr-Cyrl-CS" dirty="0" smtClean="0"/>
              <a:t> – највећа вредност елонгације, односно највеће растојање од </a:t>
            </a:r>
            <a:r>
              <a:rPr lang="sr-Cyrl-CS" dirty="0" smtClean="0"/>
              <a:t>павнотежног положаја</a:t>
            </a:r>
          </a:p>
          <a:p>
            <a:pPr>
              <a:buNone/>
            </a:pPr>
            <a:endParaRPr lang="sr-Cyrl-C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CS" dirty="0" smtClean="0"/>
              <a:t>Време за које се изврши једна осцилација је </a:t>
            </a:r>
            <a:r>
              <a:rPr lang="sr-Cyrl-CS" b="1" dirty="0" smtClean="0"/>
              <a:t>период осциловања</a:t>
            </a:r>
            <a:r>
              <a:rPr lang="sr-Cyrl-CS" dirty="0" smtClean="0"/>
              <a:t>. Означава се великим словом </a:t>
            </a:r>
            <a:r>
              <a:rPr lang="sr-Cyrl-CS" dirty="0" smtClean="0"/>
              <a:t>Т </a:t>
            </a:r>
          </a:p>
          <a:p>
            <a:r>
              <a:rPr lang="az-Cyrl-AZ" dirty="0" smtClean="0"/>
              <a:t>Број осцилација у једној секунди назива се </a:t>
            </a:r>
            <a:r>
              <a:rPr lang="az-Cyrl-AZ" b="1" dirty="0" smtClean="0"/>
              <a:t>фреквенција</a:t>
            </a:r>
            <a:r>
              <a:rPr lang="az-Cyrl-AZ" dirty="0" smtClean="0"/>
              <a:t> (учестаност) осциловања. Означава се словом </a:t>
            </a:r>
            <a:r>
              <a:rPr lang="en-US" i="1" dirty="0" smtClean="0"/>
              <a:t>f</a:t>
            </a:r>
            <a:r>
              <a:rPr lang="en-US" dirty="0" smtClean="0"/>
              <a:t>, </a:t>
            </a:r>
            <a:r>
              <a:rPr lang="az-Cyrl-AZ" dirty="0" smtClean="0"/>
              <a:t>а јединица је херц (</a:t>
            </a:r>
            <a:r>
              <a:rPr lang="en-US" dirty="0" smtClean="0"/>
              <a:t>Hz</a:t>
            </a:r>
            <a:r>
              <a:rPr lang="en-US" dirty="0" smtClean="0"/>
              <a:t>)</a:t>
            </a:r>
            <a:endParaRPr lang="sr-Cyrl-RS" dirty="0" smtClean="0"/>
          </a:p>
          <a:p>
            <a:r>
              <a:rPr lang="ru-RU" dirty="0" smtClean="0"/>
              <a:t>Фреквенција и период осциловања не мењају вредност током времена у осцилатору нема </a:t>
            </a:r>
            <a:r>
              <a:rPr lang="ru-RU" dirty="0" smtClean="0"/>
              <a:t>губитка </a:t>
            </a:r>
            <a:r>
              <a:rPr lang="ru-RU" dirty="0" smtClean="0"/>
              <a:t>енергије, трења и </a:t>
            </a:r>
            <a:r>
              <a:rPr lang="ru-RU" dirty="0" smtClean="0"/>
              <a:t>сл.</a:t>
            </a:r>
            <a:endParaRPr lang="sr-Cyrl-CS" dirty="0" smtClean="0"/>
          </a:p>
          <a:p>
            <a:pPr>
              <a:buNone/>
            </a:pPr>
            <a:r>
              <a:rPr lang="sr-Cyrl-RS" dirty="0" smtClean="0"/>
              <a:t>                         </a:t>
            </a:r>
            <a:endParaRPr lang="sr-Cyrl-C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 зависности од физичке природе осцилација можемо да разликујемо </a:t>
            </a:r>
            <a:r>
              <a:rPr lang="ru-RU" b="1" dirty="0" smtClean="0"/>
              <a:t>механичке</a:t>
            </a:r>
            <a:r>
              <a:rPr lang="ru-RU" dirty="0" smtClean="0"/>
              <a:t>осцилације и </a:t>
            </a:r>
            <a:r>
              <a:rPr lang="ru-RU" b="1" dirty="0" smtClean="0"/>
              <a:t>електромагнетне</a:t>
            </a:r>
            <a:r>
              <a:rPr lang="ru-RU" dirty="0" smtClean="0"/>
              <a:t> осцилације</a:t>
            </a:r>
            <a:r>
              <a:rPr lang="ru-RU" dirty="0" smtClean="0"/>
              <a:t>.</a:t>
            </a:r>
          </a:p>
          <a:p>
            <a:r>
              <a:rPr lang="az-Cyrl-AZ" b="1" dirty="0" smtClean="0"/>
              <a:t>Хармонијске осцилације изазива сила која је сразмерна елонгацији</a:t>
            </a:r>
            <a:r>
              <a:rPr lang="az-Cyrl-AZ" dirty="0" smtClean="0"/>
              <a:t>. Амплитуда хармонијских осцилација је константна</a:t>
            </a:r>
            <a:r>
              <a:rPr lang="az-Cyrl-AZ" dirty="0" smtClean="0"/>
              <a:t>.</a:t>
            </a:r>
          </a:p>
          <a:p>
            <a:r>
              <a:rPr lang="ru-RU" dirty="0" smtClean="0"/>
              <a:t>Тело закачено за један крај еластичне опруге</a:t>
            </a:r>
            <a:r>
              <a:rPr lang="ru-RU" dirty="0" smtClean="0"/>
              <a:t>:</a:t>
            </a:r>
            <a:endParaRPr lang="ru-RU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83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pic>
        <p:nvPicPr>
          <p:cNvPr id="4" name="Content Placeholder 3" descr="oscilovanje-tega-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0" y="457200"/>
            <a:ext cx="8742295" cy="58674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Када се тело изведе из равнотежног положаја, опруга се истеже и делује на тело еластичном силом</a:t>
            </a:r>
            <a:r>
              <a:rPr lang="ru-RU" dirty="0" smtClean="0"/>
              <a:t>:    </a:t>
            </a:r>
            <a:r>
              <a:rPr lang="en-US" dirty="0" smtClean="0"/>
              <a:t>F= -k</a:t>
            </a:r>
            <a:r>
              <a:rPr lang="sr-Cyrl-RS" dirty="0" smtClean="0"/>
              <a:t>х</a:t>
            </a:r>
            <a:endParaRPr lang="ru-RU" dirty="0" smtClean="0"/>
          </a:p>
          <a:p>
            <a:r>
              <a:rPr lang="ru-RU" i="1" dirty="0" smtClean="0"/>
              <a:t>k</a:t>
            </a:r>
            <a:r>
              <a:rPr lang="ru-RU" dirty="0" smtClean="0"/>
              <a:t> – коефицијент еластичности</a:t>
            </a:r>
          </a:p>
          <a:p>
            <a:r>
              <a:rPr lang="ru-RU" dirty="0" smtClean="0"/>
              <a:t>знак “-“ означава да еластична сила и померај имају супротне смерове</a:t>
            </a:r>
          </a:p>
          <a:p>
            <a:r>
              <a:rPr lang="ru-RU" dirty="0" smtClean="0"/>
              <a:t>Еластична сила у сваком тренутку има смер ка равнотежном положају, тежи да врати тело у равнотежни положај и зато се каже да је она повратна (реституциона) сила.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Укупна енергија хармонијског осцилатора једнака је збиру кинетичке и потенцијалне енергије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                </a:t>
            </a:r>
            <a:r>
              <a:rPr lang="en-US" dirty="0" smtClean="0"/>
              <a:t>E= </a:t>
            </a:r>
            <a:r>
              <a:rPr lang="en-US" dirty="0" err="1" smtClean="0"/>
              <a:t>Ek</a:t>
            </a:r>
            <a:r>
              <a:rPr lang="en-US" dirty="0" smtClean="0"/>
              <a:t> + </a:t>
            </a:r>
            <a:r>
              <a:rPr lang="en-US" dirty="0" err="1" smtClean="0"/>
              <a:t>Ep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sr-Cyrl-RS" dirty="0" smtClean="0"/>
              <a:t>У</a:t>
            </a:r>
            <a:r>
              <a:rPr lang="ru-RU" dirty="0" smtClean="0"/>
              <a:t>купна </a:t>
            </a:r>
            <a:r>
              <a:rPr lang="ru-RU" dirty="0" smtClean="0"/>
              <a:t>енергија хармонијског осцилатора има константну вредност и сразмерна је квадрату амплитуде осциловања.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График зависности енергије од времена:</a:t>
            </a:r>
          </a:p>
          <a:p>
            <a:pPr>
              <a:buNone/>
            </a:pPr>
            <a:r>
              <a:rPr lang="ru-RU" dirty="0" smtClean="0"/>
              <a:t>   </a:t>
            </a:r>
            <a:endParaRPr lang="en-US" dirty="0"/>
          </a:p>
        </p:txBody>
      </p:sp>
      <p:pic>
        <p:nvPicPr>
          <p:cNvPr id="4" name="Picture 3" descr="energija-grafik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209800"/>
            <a:ext cx="7534275" cy="4495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247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Механишчки осцилатори и енергија осцилатора</vt:lpstr>
      <vt:lpstr>Slide 2</vt:lpstr>
      <vt:lpstr>Slide 3</vt:lpstr>
      <vt:lpstr>Slide 4</vt:lpstr>
      <vt:lpstr>Slide 5</vt:lpstr>
      <vt:lpstr>   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Механишчки осцилатори и енергија осцилатора</dc:title>
  <dc:creator>Biljana</dc:creator>
  <cp:lastModifiedBy>PC</cp:lastModifiedBy>
  <cp:revision>1</cp:revision>
  <dcterms:created xsi:type="dcterms:W3CDTF">2006-08-16T00:00:00Z</dcterms:created>
  <dcterms:modified xsi:type="dcterms:W3CDTF">2018-05-07T12:47:03Z</dcterms:modified>
</cp:coreProperties>
</file>